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958296-5751-4401-A9A4-341FF3212BDF}" type="datetimeFigureOut">
              <a:rPr lang="it-IT" smtClean="0"/>
              <a:pPr/>
              <a:t>17/04/2018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190453-B991-407D-917E-0EDCDC0E76EA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190453-B991-407D-917E-0EDCDC0E76EA}" type="slidenum">
              <a:rPr lang="it-IT" smtClean="0"/>
              <a:pPr/>
              <a:t>1</a:t>
            </a:fld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3A73D-8657-4944-B4B3-530D7B6EBEC3}" type="datetimeFigureOut">
              <a:rPr lang="it-IT" smtClean="0"/>
              <a:pPr/>
              <a:t>17/04/2018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0C17E-0B57-4805-AF86-D465FF83670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3A73D-8657-4944-B4B3-530D7B6EBEC3}" type="datetimeFigureOut">
              <a:rPr lang="it-IT" smtClean="0"/>
              <a:pPr/>
              <a:t>17/04/2018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0C17E-0B57-4805-AF86-D465FF83670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3A73D-8657-4944-B4B3-530D7B6EBEC3}" type="datetimeFigureOut">
              <a:rPr lang="it-IT" smtClean="0"/>
              <a:pPr/>
              <a:t>17/04/2018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0C17E-0B57-4805-AF86-D465FF83670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3A73D-8657-4944-B4B3-530D7B6EBEC3}" type="datetimeFigureOut">
              <a:rPr lang="it-IT" smtClean="0"/>
              <a:pPr/>
              <a:t>17/04/2018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0C17E-0B57-4805-AF86-D465FF83670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3A73D-8657-4944-B4B3-530D7B6EBEC3}" type="datetimeFigureOut">
              <a:rPr lang="it-IT" smtClean="0"/>
              <a:pPr/>
              <a:t>17/04/2018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0C17E-0B57-4805-AF86-D465FF83670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3A73D-8657-4944-B4B3-530D7B6EBEC3}" type="datetimeFigureOut">
              <a:rPr lang="it-IT" smtClean="0"/>
              <a:pPr/>
              <a:t>17/04/2018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0C17E-0B57-4805-AF86-D465FF83670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3A73D-8657-4944-B4B3-530D7B6EBEC3}" type="datetimeFigureOut">
              <a:rPr lang="it-IT" smtClean="0"/>
              <a:pPr/>
              <a:t>17/04/2018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0C17E-0B57-4805-AF86-D465FF83670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3A73D-8657-4944-B4B3-530D7B6EBEC3}" type="datetimeFigureOut">
              <a:rPr lang="it-IT" smtClean="0"/>
              <a:pPr/>
              <a:t>17/04/2018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0C17E-0B57-4805-AF86-D465FF83670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3A73D-8657-4944-B4B3-530D7B6EBEC3}" type="datetimeFigureOut">
              <a:rPr lang="it-IT" smtClean="0"/>
              <a:pPr/>
              <a:t>17/04/2018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0C17E-0B57-4805-AF86-D465FF83670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3A73D-8657-4944-B4B3-530D7B6EBEC3}" type="datetimeFigureOut">
              <a:rPr lang="it-IT" smtClean="0"/>
              <a:pPr/>
              <a:t>17/04/2018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0C17E-0B57-4805-AF86-D465FF83670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3A73D-8657-4944-B4B3-530D7B6EBEC3}" type="datetimeFigureOut">
              <a:rPr lang="it-IT" smtClean="0"/>
              <a:pPr/>
              <a:t>17/04/2018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0C17E-0B57-4805-AF86-D465FF83670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53A73D-8657-4944-B4B3-530D7B6EBEC3}" type="datetimeFigureOut">
              <a:rPr lang="it-IT" smtClean="0"/>
              <a:pPr/>
              <a:t>17/04/2018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B0C17E-0B57-4805-AF86-D465FF83670C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sz="1400" dirty="0" smtClean="0"/>
              <a:t>Fonetica</a:t>
            </a:r>
            <a:endParaRPr lang="it-IT" sz="1400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90625" y="909638"/>
            <a:ext cx="6762750" cy="503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400" dirty="0" smtClean="0"/>
              <a:t>Declinazione dell’articolo preposto (aggettivo e genitivo)</a:t>
            </a:r>
            <a:endParaRPr lang="it-IT" sz="2400" dirty="0"/>
          </a:p>
        </p:txBody>
      </p:sp>
      <p:pic>
        <p:nvPicPr>
          <p:cNvPr id="1024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19325" y="2020094"/>
            <a:ext cx="4705350" cy="3686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715200" cy="346050"/>
          </a:xfrm>
        </p:spPr>
        <p:txBody>
          <a:bodyPr>
            <a:normAutofit fontScale="90000"/>
          </a:bodyPr>
          <a:lstStyle/>
          <a:p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5">
              <a:buNone/>
            </a:pPr>
            <a:r>
              <a:rPr lang="it-IT" sz="3600" i="1" dirty="0" smtClean="0">
                <a:solidFill>
                  <a:schemeClr val="accent1"/>
                </a:solidFill>
              </a:rPr>
              <a:t>Falemnderit!</a:t>
            </a:r>
          </a:p>
          <a:p>
            <a:pPr lvl="5"/>
            <a:endParaRPr lang="it-IT" sz="3600" i="1" dirty="0">
              <a:solidFill>
                <a:schemeClr val="accent1"/>
              </a:solidFill>
            </a:endParaRPr>
          </a:p>
          <a:p>
            <a:pPr lvl="5">
              <a:buNone/>
            </a:pPr>
            <a:r>
              <a:rPr lang="it-IT" sz="3600" i="1" dirty="0" smtClean="0">
                <a:solidFill>
                  <a:schemeClr val="accent1"/>
                </a:solidFill>
              </a:rPr>
              <a:t>Grazie!</a:t>
            </a:r>
          </a:p>
          <a:p>
            <a:pPr lvl="5">
              <a:buNone/>
            </a:pPr>
            <a:endParaRPr lang="it-IT" sz="3600" i="1" dirty="0">
              <a:solidFill>
                <a:schemeClr val="accent1"/>
              </a:solidFill>
            </a:endParaRPr>
          </a:p>
          <a:p>
            <a:pPr lvl="5">
              <a:buNone/>
            </a:pPr>
            <a:r>
              <a:rPr lang="it-IT" sz="3600" i="1" dirty="0" smtClean="0">
                <a:solidFill>
                  <a:schemeClr val="accent1"/>
                </a:solidFill>
              </a:rPr>
              <a:t>Graciis!</a:t>
            </a:r>
            <a:endParaRPr lang="it-IT" sz="3600" i="1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1800" dirty="0" smtClean="0"/>
              <a:t>Alfabeto e pronuncia</a:t>
            </a:r>
            <a:endParaRPr lang="it-IT" sz="1800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425" y="1600200"/>
            <a:ext cx="705715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1800" dirty="0" smtClean="0"/>
              <a:t>Prima declinazione</a:t>
            </a:r>
            <a:endParaRPr lang="it-IT" sz="1800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60632" y="1600200"/>
            <a:ext cx="4222735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000" dirty="0" smtClean="0"/>
              <a:t>Seconda declinazione</a:t>
            </a:r>
            <a:endParaRPr lang="it-IT" sz="2000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63729" y="1600200"/>
            <a:ext cx="6816542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000" dirty="0" smtClean="0"/>
              <a:t>Terza declinazione</a:t>
            </a:r>
            <a:endParaRPr lang="it-IT" sz="2000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36094" y="1600200"/>
            <a:ext cx="3671811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000" dirty="0" smtClean="0"/>
              <a:t>Seconda coniugazione 1° sottogruppo</a:t>
            </a:r>
            <a:endParaRPr lang="it-IT" sz="2000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1050" y="2553494"/>
            <a:ext cx="7581900" cy="2619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000" dirty="0" smtClean="0"/>
              <a:t>Seconda coniugazione, 2° sottogruppo</a:t>
            </a:r>
            <a:endParaRPr lang="it-IT" sz="2000" dirty="0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33450" y="2620169"/>
            <a:ext cx="7426382" cy="25370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000" dirty="0" smtClean="0"/>
              <a:t>Seconda coniugazione, 3° sottogruppo</a:t>
            </a:r>
            <a:endParaRPr lang="it-IT" sz="2000" dirty="0"/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5350" y="2539206"/>
            <a:ext cx="7353300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400" dirty="0" smtClean="0"/>
              <a:t>Doppia concordanza dei possessivi terza persona singolare </a:t>
            </a:r>
            <a:endParaRPr lang="it-IT" sz="2400" dirty="0"/>
          </a:p>
        </p:txBody>
      </p:sp>
      <p:pic>
        <p:nvPicPr>
          <p:cNvPr id="92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38275" y="2629694"/>
            <a:ext cx="6267450" cy="246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</TotalTime>
  <Words>49</Words>
  <Application>Microsoft Office PowerPoint</Application>
  <PresentationFormat>Presentazione su schermo (4:3)</PresentationFormat>
  <Paragraphs>16</Paragraphs>
  <Slides>11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2" baseType="lpstr">
      <vt:lpstr>Tema di Office</vt:lpstr>
      <vt:lpstr>Fonetica</vt:lpstr>
      <vt:lpstr>Alfabeto e pronuncia</vt:lpstr>
      <vt:lpstr>Prima declinazione</vt:lpstr>
      <vt:lpstr>Seconda declinazione</vt:lpstr>
      <vt:lpstr>Terza declinazione</vt:lpstr>
      <vt:lpstr>Seconda coniugazione 1° sottogruppo</vt:lpstr>
      <vt:lpstr>Seconda coniugazione, 2° sottogruppo</vt:lpstr>
      <vt:lpstr>Seconda coniugazione, 3° sottogruppo</vt:lpstr>
      <vt:lpstr>Doppia concordanza dei possessivi terza persona singolare </vt:lpstr>
      <vt:lpstr>Declinazione dell’articolo preposto (aggettivo e genitivo)</vt:lpstr>
      <vt:lpstr>Diapositiva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Fonetica</dc:title>
  <dc:creator>user</dc:creator>
  <cp:lastModifiedBy>User</cp:lastModifiedBy>
  <cp:revision>14</cp:revision>
  <dcterms:created xsi:type="dcterms:W3CDTF">2018-04-16T17:39:18Z</dcterms:created>
  <dcterms:modified xsi:type="dcterms:W3CDTF">2018-04-17T21:29:45Z</dcterms:modified>
</cp:coreProperties>
</file>