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34" autoAdjust="0"/>
    <p:restoredTop sz="96305" autoAdjust="0"/>
  </p:normalViewPr>
  <p:slideViewPr>
    <p:cSldViewPr snapToGrid="0" snapToObjects="1">
      <p:cViewPr varScale="1">
        <p:scale>
          <a:sx n="119" d="100"/>
          <a:sy n="119" d="100"/>
        </p:scale>
        <p:origin x="105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87BA-879F-47DD-83B3-9E3F744BD843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B1702-626A-4B36-B353-B50A24E8E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693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BC76F-6DAF-4269-BA26-BD52AD739015}" type="datetimeFigureOut">
              <a:rPr lang="it-IT" smtClean="0"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3E2AF-1FDF-4C62-A7F1-39009B65A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168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89FF-79B1-466B-9C08-C53630371DBF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19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28541-9B5E-4735-A6EE-3309DCF74F78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48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66D2-CE39-4983-9011-68E885DF10F7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87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2F90-4375-4B47-8CD4-3D7479054C27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07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6460-5D1A-4EA2-A509-BCB47B485902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1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6768-6866-475E-A173-D03FBE33B5F9}" type="datetime1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01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EE30-4A3A-4DFB-A340-442995E07D9F}" type="datetime1">
              <a:rPr lang="it-IT" smtClean="0"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44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89C3-96C1-4C79-8DA8-239DDECC8964}" type="datetime1">
              <a:rPr lang="it-IT" smtClean="0"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31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905A-0561-479A-9400-CEDCA79A9F67}" type="datetime1">
              <a:rPr lang="it-IT" smtClean="0"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61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87D2-4779-46E2-9505-5EA383396305}" type="datetime1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86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EDD8-1FD7-45F0-9647-787C745148F7}" type="datetime1">
              <a:rPr lang="it-IT" smtClean="0"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8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0B65-13C2-4F11-84C0-E0383EDC9D7F}" type="datetime1">
              <a:rPr lang="it-IT" smtClean="0"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6139-152F-4D4B-8876-2C98DE7A1F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38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66869" y="2130425"/>
            <a:ext cx="74102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PIANO TRIENNALE DEL PERSONALE</a:t>
            </a:r>
          </a:p>
          <a:p>
            <a:pPr algn="ctr"/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2022 - 2024</a:t>
            </a:r>
          </a:p>
          <a:p>
            <a:pPr algn="ctr"/>
            <a:endParaRPr lang="it-IT" sz="4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Consiglio di Amministrazione del 17.12.2021</a:t>
            </a:r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2</a:t>
            </a:fld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85800" y="2106821"/>
            <a:ext cx="74102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dirty="0" smtClean="0"/>
              <a:t>Con </a:t>
            </a:r>
            <a:r>
              <a:rPr lang="it-IT" dirty="0"/>
              <a:t>il </a:t>
            </a:r>
            <a:r>
              <a:rPr lang="it-IT" b="1" dirty="0"/>
              <a:t>Decreto Ministeriale n. </a:t>
            </a:r>
            <a:r>
              <a:rPr lang="it-IT" b="1" dirty="0" smtClean="0"/>
              <a:t>1096 </a:t>
            </a:r>
            <a:r>
              <a:rPr lang="it-IT" b="1" dirty="0"/>
              <a:t>del </a:t>
            </a:r>
            <a:r>
              <a:rPr lang="it-IT" b="1" dirty="0" smtClean="0"/>
              <a:t>24 settembre 2021</a:t>
            </a:r>
            <a:r>
              <a:rPr lang="it-IT" dirty="0" smtClean="0"/>
              <a:t> </a:t>
            </a:r>
            <a:r>
              <a:rPr lang="it-IT" dirty="0"/>
              <a:t>– “Contingente </a:t>
            </a:r>
            <a:r>
              <a:rPr lang="it-IT" dirty="0" err="1"/>
              <a:t>assunzionale</a:t>
            </a:r>
            <a:r>
              <a:rPr lang="it-IT" dirty="0"/>
              <a:t> delle Università - Punti Organico </a:t>
            </a:r>
            <a:r>
              <a:rPr lang="it-IT" dirty="0" smtClean="0"/>
              <a:t>2021”, </a:t>
            </a:r>
            <a:r>
              <a:rPr lang="it-IT" dirty="0"/>
              <a:t>sono state assegnate a ciascun Ateneo le risorse assunzioni per l’anno </a:t>
            </a:r>
            <a:r>
              <a:rPr lang="it-IT" dirty="0" smtClean="0"/>
              <a:t>2021. </a:t>
            </a:r>
            <a:r>
              <a:rPr lang="it-IT" b="1" dirty="0"/>
              <a:t>L’Università di Udine ha ricevuto facoltà assunzioni pari a complessivi </a:t>
            </a:r>
            <a:r>
              <a:rPr lang="it-IT" b="1" dirty="0" smtClean="0"/>
              <a:t>16,68 </a:t>
            </a:r>
            <a:r>
              <a:rPr lang="it-IT" b="1" dirty="0"/>
              <a:t>Punti Organico, pari </a:t>
            </a:r>
            <a:r>
              <a:rPr lang="it-IT" b="1" dirty="0" smtClean="0"/>
              <a:t>all’88% </a:t>
            </a:r>
            <a:r>
              <a:rPr lang="it-IT" b="1" dirty="0"/>
              <a:t>del turnover del personale dell’anno </a:t>
            </a:r>
            <a:r>
              <a:rPr lang="it-IT" b="1" dirty="0" smtClean="0"/>
              <a:t>2020</a:t>
            </a:r>
            <a:r>
              <a:rPr lang="it-IT" dirty="0" smtClean="0"/>
              <a:t>. </a:t>
            </a:r>
          </a:p>
          <a:p>
            <a:pPr algn="ctr"/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99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3</a:t>
            </a:fld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50"/>
            <a:ext cx="9144000" cy="69532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42" y="1617261"/>
            <a:ext cx="8446168" cy="286077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42" y="4414871"/>
            <a:ext cx="8213559" cy="206248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4286251" y="337262"/>
            <a:ext cx="4400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PERSONALE DOCENTE</a:t>
            </a:r>
          </a:p>
          <a:p>
            <a:pPr algn="ctr"/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2343309"/>
            <a:ext cx="8648700" cy="274605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352925" y="729099"/>
            <a:ext cx="44005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sz="2800" b="1" dirty="0">
                <a:solidFill>
                  <a:schemeClr val="accent6">
                    <a:lumMod val="75000"/>
                  </a:schemeClr>
                </a:solidFill>
              </a:rPr>
              <a:t>PERSONALE DOCENTE</a:t>
            </a:r>
          </a:p>
          <a:p>
            <a:pPr algn="ctr"/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390900" y="835581"/>
            <a:ext cx="58674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algn="just"/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PERSONALE TECNICO AMMINISTRATIVO</a:t>
            </a:r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52" y="2587625"/>
            <a:ext cx="8189495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6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55" y="1420495"/>
            <a:ext cx="7152640" cy="534543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747" y="463944"/>
            <a:ext cx="5962405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7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49" y="1490345"/>
            <a:ext cx="8296275" cy="486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FONDO SLID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25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76139-152F-4D4B-8876-2C98DE7A1FF4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" y="2380932"/>
            <a:ext cx="8372475" cy="219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</TotalTime>
  <Words>86</Words>
  <Application>Microsoft Office PowerPoint</Application>
  <PresentationFormat>Presentazione su schermo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marco.deanna</dc:creator>
  <cp:lastModifiedBy>Fabio Romanelli</cp:lastModifiedBy>
  <cp:revision>263</cp:revision>
  <cp:lastPrinted>2019-12-16T10:28:08Z</cp:lastPrinted>
  <dcterms:created xsi:type="dcterms:W3CDTF">2016-04-19T13:51:11Z</dcterms:created>
  <dcterms:modified xsi:type="dcterms:W3CDTF">2021-12-15T16:49:54Z</dcterms:modified>
</cp:coreProperties>
</file>