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3B34"/>
    <a:srgbClr val="606EAF"/>
    <a:srgbClr val="5E6D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426"/>
    <p:restoredTop sz="94684"/>
  </p:normalViewPr>
  <p:slideViewPr>
    <p:cSldViewPr snapToGrid="0" snapToObjects="1" showGuides="1">
      <p:cViewPr varScale="1">
        <p:scale>
          <a:sx n="47" d="100"/>
          <a:sy n="47" d="100"/>
        </p:scale>
        <p:origin x="224" y="19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41E7BE-DE38-2448-BE89-8D14D683E9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9D573E0-495C-6348-ACCF-B11A607DD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4BFE18-3B1A-AB46-9A03-6CD772889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094A2B9-1C9E-B847-B1C5-3D835A21A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D8C8E76-8F29-0C41-B085-CA1E85D6F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2388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E1A189-608E-D746-A848-C74E952F0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D00E19B-3091-7541-88A9-930580F469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758CC9-0C4F-294B-8316-212011FD6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20126D8-EC70-C044-8E8B-88FF75F9D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3A2AD2F-627E-094A-A03A-68A3C188E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5649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FD58184-0A9C-C94C-8595-885B0040B3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4B7D0A0-ADAE-CF42-BD49-9E7D2CC9F2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0ACD0E-E807-234C-86D4-D27CC2046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5F61D8-E05F-D848-A2B3-EA48EF90C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623E1E-64B4-0447-82A2-9424BB188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5916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DA63BB-A4D8-F046-8140-3BD331FCA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222FD6-C3C8-534B-B114-5202AE636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E232D2-8E41-D543-B02D-6DA02EE41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756F312-D913-DF41-853E-6902756C8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84105B-C52A-D949-B70E-9938F335B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7403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F4E342-BCFC-2643-9A66-91D3CF9CE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5F51861-3A24-C549-9791-87569FD60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2915E7-005C-1244-B587-56004FE21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7A2B338-C881-6C49-8044-0AD681D91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6FE3004-DD90-6443-8178-45A8B8AF8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7121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A97D1B-4DBC-E64B-81AF-2611760C5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3DDAB6-44C1-1F4F-8D82-B0091D6DCB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07A8BCD-8DF8-2146-8548-F1758F077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D60293-777E-4646-B40A-41E0405C9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568E4CD-BC8F-A944-B31E-44DCF4AED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9E489CF-9EDC-3644-A130-4030C6BC4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3495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86683B-2B8D-E648-ADE0-17D7A3B0A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57614F7-86D6-504A-A5C9-642B2D3C8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BF2C698-C5E6-FB4D-99FC-585ADA727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DA5AEEB-5BE2-0741-B90D-5BEFD9F7E0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049927A-8B9D-F34A-BDEE-BD130516C9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6746AE-71E0-BB47-97D6-70C78969C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78A7B64-814A-8043-AAE0-C12DFC785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660BFC0-90C2-7F49-BE50-EDA024027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6175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426224-E1B7-8549-B2C7-40F5D8F97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CAA23F-84D4-8942-B84C-119C84830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A099AAB-B547-8948-B963-1466398BE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F045653-0F05-A649-8E4B-1497E7FC2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1783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BEC76FA-BCD6-4144-8D8C-E72DD09CE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D0D95CC-2061-1F4B-8B9D-E6AC15887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111E01A-7A78-894B-91E4-2F624AEE2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5295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32B2C1-B8F4-2745-8D21-4BE42275C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518E14-CBF8-2E4C-8345-06CE97120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B6321C7-883F-C24B-BFBD-C74EF7526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158616C-FB2C-C74E-804D-2D0C11185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78C7D99-03A8-044E-9E3C-4417D3BEA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42F1A8-A593-F043-929B-B0A7C9029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4831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500E84-C144-F646-B059-45D522FA5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88D872E-1275-9248-BC9B-BDEEC32D71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AB941B7-7124-014D-86B9-09A7077F11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6D27BD8-3138-B547-84A0-BCBDB205F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64D0DA6-EEF0-704A-AE3E-8BBDE19C2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CA63AF7-9C72-754A-9587-6FFB4E356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883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BFA325C-E102-D54E-A559-592C1364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9061FE8-9C0B-484C-BEB7-8A142CB3D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99C63E-0DB2-7648-9EA6-FF08D57A82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AF306-2F0F-3543-BFB9-10E503A31EBF}" type="datetimeFigureOut">
              <a:rPr lang="it-IT" smtClean="0"/>
              <a:t>15/04/21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0BEFAA7-1951-E244-8122-D9BB6BA057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096FAD-E512-5F49-BB4C-D1B92EE266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DD0FC-1031-6A43-BF05-CA2B9681FA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193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3F7722F4-A32A-444D-B5F5-7DD67E526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D2706243-603D-2C42-B0EB-DF89EC359AE9}"/>
              </a:ext>
            </a:extLst>
          </p:cNvPr>
          <p:cNvSpPr txBox="1"/>
          <p:nvPr/>
        </p:nvSpPr>
        <p:spPr>
          <a:xfrm>
            <a:off x="6008318" y="3107560"/>
            <a:ext cx="5490575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40"/>
              </a:lnSpc>
            </a:pP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  <a:p>
            <a:pPr>
              <a:lnSpc>
                <a:spcPts val="3040"/>
              </a:lnSpc>
            </a:pP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COGNOME</a:t>
            </a:r>
          </a:p>
          <a:p>
            <a:pPr>
              <a:lnSpc>
                <a:spcPts val="3040"/>
              </a:lnSpc>
            </a:pPr>
            <a:endParaRPr lang="it-I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3040"/>
              </a:lnSpc>
            </a:pP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Titolo della tesi</a:t>
            </a:r>
          </a:p>
          <a:p>
            <a:pPr>
              <a:lnSpc>
                <a:spcPts val="3040"/>
              </a:lnSpc>
            </a:pP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it-IT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it-IT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grassetto</a:t>
            </a:r>
          </a:p>
          <a:p>
            <a:pPr>
              <a:lnSpc>
                <a:spcPts val="3040"/>
              </a:lnSpc>
            </a:pPr>
            <a:r>
              <a:rPr lang="it-I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Eventuale sottotitolo</a:t>
            </a:r>
          </a:p>
          <a:p>
            <a:pPr>
              <a:lnSpc>
                <a:spcPts val="3040"/>
              </a:lnSpc>
            </a:pPr>
            <a:r>
              <a:rPr lang="it-I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it-IT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it-IT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tondo</a:t>
            </a:r>
            <a:endParaRPr lang="it-I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437EBD6-7FB6-8149-9821-74397D15DE48}"/>
              </a:ext>
            </a:extLst>
          </p:cNvPr>
          <p:cNvSpPr txBox="1"/>
          <p:nvPr/>
        </p:nvSpPr>
        <p:spPr>
          <a:xfrm>
            <a:off x="1438406" y="3098570"/>
            <a:ext cx="5490575" cy="814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40"/>
              </a:lnSpc>
            </a:pPr>
            <a:r>
              <a:rPr lang="it-I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A.A. 2019/20</a:t>
            </a:r>
          </a:p>
          <a:p>
            <a:pPr>
              <a:lnSpc>
                <a:spcPts val="2840"/>
              </a:lnSpc>
            </a:pPr>
            <a:endParaRPr lang="it-IT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89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85AFB08A-48B1-DF48-81D2-71F3730D9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07FB98A3-FD2F-AF49-926A-D08D5A849C8B}"/>
              </a:ext>
            </a:extLst>
          </p:cNvPr>
          <p:cNvSpPr txBox="1"/>
          <p:nvPr/>
        </p:nvSpPr>
        <p:spPr>
          <a:xfrm>
            <a:off x="337931" y="723134"/>
            <a:ext cx="8885582" cy="5311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40"/>
              </a:lnSpc>
            </a:pPr>
            <a:r>
              <a:rPr lang="it-IT" sz="3200" b="1" dirty="0">
                <a:solidFill>
                  <a:srgbClr val="DA3B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Titolo</a:t>
            </a:r>
          </a:p>
          <a:p>
            <a:pPr>
              <a:lnSpc>
                <a:spcPts val="2860"/>
              </a:lnSpc>
            </a:pPr>
            <a:endParaRPr lang="it-IT" sz="2800" dirty="0">
              <a:solidFill>
                <a:srgbClr val="606E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860"/>
              </a:lnSpc>
            </a:pP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molestie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gravida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viverra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gravida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ornare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gravida odio.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. Nulla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dictum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nulla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in.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ut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orci. In ut eros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odio cursus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est.</a:t>
            </a:r>
          </a:p>
        </p:txBody>
      </p:sp>
    </p:spTree>
    <p:extLst>
      <p:ext uri="{BB962C8B-B14F-4D97-AF65-F5344CB8AC3E}">
        <p14:creationId xmlns:p14="http://schemas.microsoft.com/office/powerpoint/2010/main" val="20552873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132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Marco De Anna</dc:creator>
  <cp:lastModifiedBy>Marco De Anna</cp:lastModifiedBy>
  <cp:revision>8</cp:revision>
  <dcterms:created xsi:type="dcterms:W3CDTF">2021-04-15T13:24:18Z</dcterms:created>
  <dcterms:modified xsi:type="dcterms:W3CDTF">2021-04-15T14:58:07Z</dcterms:modified>
</cp:coreProperties>
</file>