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8" r:id="rId4"/>
    <p:sldId id="257" r:id="rId5"/>
    <p:sldId id="267" r:id="rId6"/>
    <p:sldId id="272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A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858967-E94F-41B9-AC9E-0486640DF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C4F501C-33A5-4F30-8E7E-DB100F878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BB1CA7-18B2-4F71-A0A5-C3EFA718F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D20C22-6F6C-41DF-BB87-8AFADB59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2BCBE3-0DDC-4D75-A623-C140AF6D5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54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3D0D16-4DFA-4D4F-B5E8-2F1EC09D8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0806B4-0A29-412C-A7EE-57A228155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1ED0E6-AFBD-43FA-9B93-8FBD33E1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9C36F1-A532-4CCB-A57B-1178915B8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674785-C193-45C8-9BE0-B46A9D7E0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0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490E99-A75A-4DEA-A514-723A7D46D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2C422C-A49F-4417-BF4B-C3AF1038C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EE746F-BB31-47EF-B375-098F25E4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4D2BB6-B73D-457F-A432-976C2D9D0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76E5EF-051C-4516-8B27-23D0DC2B3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71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D68518-527B-4A4F-B6B8-FEDADE2A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4DE846-AEFB-4376-9D88-5EBA219B7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920437-0971-446A-B046-C2519C903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2B4DED-6582-4CFD-A8A8-9984E544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A7AAAD-0DAE-472C-AFDD-D5E5BE18C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08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ECD645-ECD6-4407-840B-87237B60C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607DA7-5B14-40B2-BBC3-D3775BE0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524EA2-B993-474A-A3DB-457A47D6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6E628C-2DBC-4D9C-998B-35E3FAE7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F064C3-EC39-42E0-8398-8C6D6548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6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821948-6617-4E53-93B3-6EE77C10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32E0A-7A0E-4C4E-BA6B-695506806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663E818-7170-45DB-8447-53CBC2801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F2BC015-E5E4-4D70-9C41-65C9DB6AD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FE0949-F1EF-4C32-8B9D-133E8912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3CAC43-7422-47BD-923F-4A6ADFFE4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74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20FAE7-0303-412B-9C8E-EF1AD72BF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6B1FAD-5938-4322-94BF-5B26DC0D9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4E1050-F314-4258-BDDB-32BF482F4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AF33C8D-755A-4CE4-BFEB-287CA7725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0B3799-BF80-4716-AB3B-D4820E46F9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18A5376-B4B5-4A8E-AB87-D7771CB3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9126625-A906-4050-BE00-02DA4A99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19705DD-220F-4C76-BD1B-967D7EC5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4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9CE12A-224B-42D7-A100-9F62EBF6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CEF593C-D7FC-4256-958F-0D52D405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A8AD61-8F73-42C6-9199-5BBC5D472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A84464F-66F5-4797-A05D-9C0BB5E8B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18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2C51A1-B944-4587-B57D-28DD1DE75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A7E3AE2-5971-442A-8A6A-ECC27D38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823ABBF-98E4-44A7-8EA1-9B601A2A2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67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ACFA93-1EA3-4A81-A6F2-44FE9DA8E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4E71EE-2FE7-4E19-99B9-890B097B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B795CB-A5FF-4C80-B102-6626C3D2D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C3A05-3B4D-4E74-9947-0BB1C6DA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54E244-74DC-411D-8BA4-8442322A1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8356056-FA24-453D-A656-D87BBFEF9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96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F5FBBE-99D8-49FA-A3CE-DFB7D5FE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10DB746-9DFD-4987-B7F1-2F4AE3CFA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2A9F0BA-5C5C-4380-B699-53B350DE3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9425B5-4055-4CDF-B2BA-82FCDA3F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8F242B-B333-4BA3-9C49-7886E023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98E90B-6B2B-4626-93D9-5A1E1FADB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03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AF30899-1174-48EF-80EA-C01AFC35F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12464C-7EED-445A-BEC7-EF22A129F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715275-95A8-4C47-9CD6-0D7B077CA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1572-7372-435F-A184-2C9F06F307CE}" type="datetimeFigureOut">
              <a:rPr lang="en-GB" smtClean="0"/>
              <a:t>12/07/2024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8FE2B3-40F4-4521-8A7E-FA25A1C12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6C3A0B-E841-460F-8D22-51EEEB29C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C3AED-0621-4EE0-A18E-77FB1221B6D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29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3A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DB6788C7-0FB1-4275-BB16-6F94A535C1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33" t="74956" r="72617" b="10059"/>
          <a:stretch/>
        </p:blipFill>
        <p:spPr>
          <a:xfrm>
            <a:off x="355210" y="5273301"/>
            <a:ext cx="3218994" cy="1259076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75432FBC-7E7F-4204-88B6-1F733C6FEA4A}"/>
              </a:ext>
            </a:extLst>
          </p:cNvPr>
          <p:cNvSpPr txBox="1"/>
          <p:nvPr/>
        </p:nvSpPr>
        <p:spPr>
          <a:xfrm>
            <a:off x="4647111" y="2600896"/>
            <a:ext cx="683368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Nome Cognome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Titolo tesi</a:t>
            </a:r>
          </a:p>
          <a:p>
            <a:pPr>
              <a:lnSpc>
                <a:spcPts val="3040"/>
              </a:lnSpc>
            </a:pPr>
            <a:endParaRPr lang="it-IT" sz="3600" b="1" i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Relatore</a:t>
            </a: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Correlatore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2800" b="1" i="1" dirty="0" err="1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a.a</a:t>
            </a:r>
            <a:r>
              <a:rPr lang="it-IT" sz="2800" b="1" i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. 2023/2024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140EFAE5-3118-4806-B64C-ED9355AA5F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55"/>
          <a:stretch/>
        </p:blipFill>
        <p:spPr>
          <a:xfrm>
            <a:off x="355210" y="0"/>
            <a:ext cx="11660528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3A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DB6788C7-0FB1-4275-BB16-6F94A535C1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33" t="74956" r="72617" b="10059"/>
          <a:stretch/>
        </p:blipFill>
        <p:spPr>
          <a:xfrm>
            <a:off x="355210" y="5273301"/>
            <a:ext cx="3218994" cy="1259076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75432FBC-7E7F-4204-88B6-1F733C6FEA4A}"/>
              </a:ext>
            </a:extLst>
          </p:cNvPr>
          <p:cNvSpPr txBox="1"/>
          <p:nvPr/>
        </p:nvSpPr>
        <p:spPr>
          <a:xfrm>
            <a:off x="4647111" y="2600896"/>
            <a:ext cx="683368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Nome Cognome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Titolo tesi</a:t>
            </a:r>
          </a:p>
          <a:p>
            <a:pPr>
              <a:lnSpc>
                <a:spcPts val="3040"/>
              </a:lnSpc>
            </a:pPr>
            <a:endParaRPr lang="it-IT" sz="3600" b="1" i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Relatore</a:t>
            </a: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Correlatore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2800" b="1" i="1" dirty="0" err="1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a.a</a:t>
            </a:r>
            <a:r>
              <a:rPr lang="it-IT" sz="2800" b="1" i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. 2023/2024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43897503-2CFA-4D25-884A-BCD76C0AD3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99" y="-894"/>
            <a:ext cx="11498053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3A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DB6788C7-0FB1-4275-BB16-6F94A535C1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33" t="74956" r="72617" b="10059"/>
          <a:stretch/>
        </p:blipFill>
        <p:spPr>
          <a:xfrm>
            <a:off x="355210" y="5273301"/>
            <a:ext cx="3218994" cy="1259076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75432FBC-7E7F-4204-88B6-1F733C6FEA4A}"/>
              </a:ext>
            </a:extLst>
          </p:cNvPr>
          <p:cNvSpPr txBox="1"/>
          <p:nvPr/>
        </p:nvSpPr>
        <p:spPr>
          <a:xfrm>
            <a:off x="4647111" y="2600896"/>
            <a:ext cx="683368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Nome Cognome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Titolo tesi</a:t>
            </a:r>
          </a:p>
          <a:p>
            <a:pPr>
              <a:lnSpc>
                <a:spcPts val="3040"/>
              </a:lnSpc>
            </a:pPr>
            <a:endParaRPr lang="it-IT" sz="3600" b="1" i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Relatore</a:t>
            </a:r>
          </a:p>
          <a:p>
            <a:pPr>
              <a:lnSpc>
                <a:spcPts val="3040"/>
              </a:lnSpc>
            </a:pPr>
            <a:r>
              <a:rPr lang="it-IT" sz="3600" b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Correlatore</a:t>
            </a: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endParaRPr lang="it-IT" sz="3600" b="1" dirty="0">
              <a:solidFill>
                <a:schemeClr val="bg1"/>
              </a:solidFill>
              <a:latin typeface="Microsoft Yi Baiti" panose="03000500000000000000" pitchFamily="66" charset="0"/>
              <a:ea typeface="Microsoft Yi Baiti" panose="03000500000000000000" pitchFamily="66" charset="0"/>
            </a:endParaRPr>
          </a:p>
          <a:p>
            <a:pPr>
              <a:lnSpc>
                <a:spcPts val="3040"/>
              </a:lnSpc>
            </a:pPr>
            <a:r>
              <a:rPr lang="it-IT" sz="2800" b="1" i="1" dirty="0" err="1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a.a</a:t>
            </a:r>
            <a:r>
              <a:rPr lang="it-IT" sz="2800" b="1" i="1" dirty="0">
                <a:solidFill>
                  <a:schemeClr val="bg1"/>
                </a:solidFill>
                <a:latin typeface="Microsoft Yi Baiti" panose="03000500000000000000" pitchFamily="66" charset="0"/>
                <a:ea typeface="Microsoft Yi Baiti" panose="03000500000000000000" pitchFamily="66" charset="0"/>
              </a:rPr>
              <a:t>. 2023/2024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42189D65-A0C0-42B3-BE63-138766C95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785" y="3879"/>
            <a:ext cx="11491956" cy="25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68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82680488-4330-46EC-A760-4C61299A0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609" y="-50800"/>
            <a:ext cx="1544749" cy="69088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B39BE1D-05B1-4A39-9F0B-40B75207BF35}"/>
              </a:ext>
            </a:extLst>
          </p:cNvPr>
          <p:cNvSpPr txBox="1"/>
          <p:nvPr/>
        </p:nvSpPr>
        <p:spPr>
          <a:xfrm>
            <a:off x="337931" y="723134"/>
            <a:ext cx="888558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rgbClr val="DA3A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</a:t>
            </a:r>
            <a:r>
              <a:rPr lang="it-IT" sz="3200" b="1" dirty="0">
                <a:solidFill>
                  <a:srgbClr val="DA3B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>
              <a:lnSpc>
                <a:spcPts val="2860"/>
              </a:lnSpc>
            </a:pPr>
            <a:endParaRPr lang="it-IT" sz="2800" dirty="0">
              <a:solidFill>
                <a:srgbClr val="606E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60"/>
              </a:lnSpc>
            </a:pP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molestie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viverra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ornare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odio.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orci. In ut eros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odio cursus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est.</a:t>
            </a:r>
          </a:p>
        </p:txBody>
      </p:sp>
    </p:spTree>
    <p:extLst>
      <p:ext uri="{BB962C8B-B14F-4D97-AF65-F5344CB8AC3E}">
        <p14:creationId xmlns:p14="http://schemas.microsoft.com/office/powerpoint/2010/main" val="3748135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5E9CC3-BFF8-D54B-9497-8E5C86859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>
                <a:solidFill>
                  <a:srgbClr val="DA3A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Indicazioni</a:t>
            </a:r>
            <a:endParaRPr lang="it-IT" b="1" dirty="0">
              <a:solidFill>
                <a:srgbClr val="DA3A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38F12E-1612-E747-8254-C81D4C7D8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5826"/>
            <a:ext cx="10515600" cy="4007225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sz="2800" dirty="0"/>
              <a:t>10 minuti di tempo per l’esposizione</a:t>
            </a:r>
          </a:p>
          <a:p>
            <a:pPr>
              <a:buFontTx/>
              <a:buChar char="-"/>
            </a:pPr>
            <a:r>
              <a:rPr lang="it-IT" sz="2800" dirty="0"/>
              <a:t>3 – 5 minuti di tempo per rispondere alle domande della commissione</a:t>
            </a:r>
          </a:p>
          <a:p>
            <a:pPr>
              <a:buFontTx/>
              <a:buChar char="-"/>
            </a:pPr>
            <a:r>
              <a:rPr lang="it-IT" sz="2800" dirty="0"/>
              <a:t>1 slide = 1 minuto</a:t>
            </a:r>
          </a:p>
          <a:p>
            <a:pPr>
              <a:buFontTx/>
              <a:buChar char="-"/>
            </a:pPr>
            <a:r>
              <a:rPr lang="it-IT" sz="2800" dirty="0"/>
              <a:t>10 slide: 8 centrali, 1 di apertura e 1 di chiusura;</a:t>
            </a:r>
          </a:p>
          <a:p>
            <a:pPr>
              <a:buFontTx/>
              <a:buChar char="-"/>
            </a:pPr>
            <a:r>
              <a:rPr lang="it-IT" sz="2800" dirty="0"/>
              <a:t>Delle 8 slide centrali: 2 slide di introduzione (obiettivo della tesi), 2 slide materiali e metodi, 2 slide di risultati,  2 slide di conclusioni (ho la risposta alle domande poste nell’introduzione)</a:t>
            </a:r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9904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9047A8-53A4-914F-BA1B-00CCA355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rgbClr val="DA3A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Differenze tra tesi sperimentale/bibliografica/tirocinio?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4618D4-2F79-394D-92CE-A9B0900AA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parte bibliografica deve essere SEMPRE presente </a:t>
            </a:r>
          </a:p>
          <a:p>
            <a:r>
              <a:rPr lang="it-IT" dirty="0"/>
              <a:t>Razionale e obiettivo devono essere SEMPRE presenti</a:t>
            </a:r>
          </a:p>
          <a:p>
            <a:r>
              <a:rPr lang="it-IT" dirty="0"/>
              <a:t>Nella relazione di tirocinio è importante dedicare una sezione anche a quello che concerne l'esperienza personale, quello che si è ottenuto grazie al tirocinio</a:t>
            </a:r>
          </a:p>
          <a:p>
            <a:r>
              <a:rPr lang="it-IT" dirty="0"/>
              <a:t>Sarebbe preferibile avere della applicazioni pratiche, in tutte le tipologie di tesi</a:t>
            </a:r>
          </a:p>
        </p:txBody>
      </p:sp>
    </p:spTree>
    <p:extLst>
      <p:ext uri="{BB962C8B-B14F-4D97-AF65-F5344CB8AC3E}">
        <p14:creationId xmlns:p14="http://schemas.microsoft.com/office/powerpoint/2010/main" val="4026392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284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Microsoft Yi Baiti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Indicazioni</vt:lpstr>
      <vt:lpstr>Differenze tra tesi sperimentale/bibliografica/tirocinio?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Lazzer</dc:creator>
  <cp:lastModifiedBy>Stefano Lazzer</cp:lastModifiedBy>
  <cp:revision>6</cp:revision>
  <dcterms:created xsi:type="dcterms:W3CDTF">2024-07-08T10:20:57Z</dcterms:created>
  <dcterms:modified xsi:type="dcterms:W3CDTF">2024-07-12T12:45:37Z</dcterms:modified>
</cp:coreProperties>
</file>