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UD.IT/LETTERE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UNIUD.IT/LETTERE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ium.uniud.it/it/sbocchi-professionali/carriere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UD.IT/LETTER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 se mi iscrivessi a Lettere?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3 luglio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98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3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46.jp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" y="0"/>
            <a:ext cx="9115733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65293" y="1054663"/>
            <a:ext cx="6070884" cy="3785652"/>
          </a:xfrm>
          <a:prstGeom prst="rect">
            <a:avLst/>
          </a:prstGeom>
          <a:solidFill>
            <a:srgbClr val="FFF96D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STORIA GRECA E ROMANA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STORIA MEDIEVALE, MODERNA E CONTEMPORANEA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LABORATORIO DI STORIA MEDIEVALE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LABORATORIO DI STORIA MODERNA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LABORATORIO DI STORIA CONTEMPORANEA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STORIA DELL’EUROPA/STORIA DELLE RELIGIONI/STORIA DEL CRISTIANESIMO/STORIA DELLA SCIENZA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448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47.JP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72"/>
            <a:ext cx="9144000" cy="667136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980572" y="1657327"/>
            <a:ext cx="5661852" cy="3785652"/>
          </a:xfrm>
          <a:prstGeom prst="rect">
            <a:avLst/>
          </a:prstGeom>
          <a:solidFill>
            <a:srgbClr val="FFF96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EDITING E TECNICHE DI REDAZIONE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EDITORIA DIGITALE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EDITORIA E NUOVI MEDIA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ECONOMIA AZIENDALE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DIRITTO D’AUTORE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STORIA DEL LIBRO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PIU’ ORE DI TIROCINIO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2 LABORATORI ANNUALI (WEB EDITING, GRAPHIC DESIGN EDITORIALE, GIORNALISMO</a:t>
            </a:r>
            <a:r>
              <a:rPr lang="mr-IN" sz="2400" b="1" dirty="0" smtClean="0"/>
              <a:t>…</a:t>
            </a:r>
            <a:r>
              <a:rPr lang="it-IT" sz="2400" b="1" dirty="0" smtClean="0"/>
              <a:t>)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7362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53.JPG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76398" y="1291424"/>
            <a:ext cx="7211866" cy="3785652"/>
          </a:xfrm>
          <a:prstGeom prst="rect">
            <a:avLst/>
          </a:prstGeom>
          <a:solidFill>
            <a:srgbClr val="FFF96D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it-IT" sz="2400" dirty="0"/>
              <a:t>PIANO DI STUDI PERSONALIZZABILE IN </a:t>
            </a:r>
            <a:r>
              <a:rPr lang="it-IT" sz="2400"/>
              <a:t>DIVERSE </a:t>
            </a:r>
            <a:r>
              <a:rPr lang="it-IT" sz="2400" smtClean="0"/>
              <a:t>DIREZIONI</a:t>
            </a:r>
          </a:p>
          <a:p>
            <a:endParaRPr lang="it-IT" sz="2400" dirty="0"/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ECONOMIA E SOCIETA’ NEL MONDO ANTICO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STORIA DELLO SPETTACOLO NEL MONDO ANTICO</a:t>
            </a:r>
          </a:p>
          <a:p>
            <a:endParaRPr lang="it-IT" sz="2400" dirty="0"/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LABORATORIO DI SCRITTURA E COMUNICAZIONE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ETICA DELLA COMUNICAZIONE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LINGUISTICA E COMUNICAZIONE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LABORATORIO DI DIVULGAZIONE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185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it-IT" dirty="0" smtClean="0"/>
              <a:t>E</a:t>
            </a:r>
            <a:r>
              <a:rPr lang="mr-IN" dirty="0" smtClean="0"/>
              <a:t>…</a:t>
            </a:r>
            <a:r>
              <a:rPr lang="it-IT" dirty="0"/>
              <a:t> </a:t>
            </a:r>
            <a:r>
              <a:rPr lang="it-IT" dirty="0" smtClean="0"/>
              <a:t>VAI!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51280" y="2303040"/>
            <a:ext cx="7435592" cy="3323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it-IT" sz="2400" dirty="0" smtClean="0"/>
              <a:t>VERIFICA ATTITUDINALE INIZALE</a:t>
            </a:r>
          </a:p>
          <a:p>
            <a:pPr marL="285750" indent="-285750">
              <a:buFont typeface="Wingdings" charset="2"/>
              <a:buChar char="²"/>
            </a:pPr>
            <a:r>
              <a:rPr lang="it-IT" sz="2400" dirty="0" smtClean="0"/>
              <a:t>SESSIONE ANTICIPATA 24 LUGLIO (RISULTATI ENTRO UNA SETTIMANA PUBBLICATI SU </a:t>
            </a:r>
            <a:r>
              <a:rPr lang="it-IT" sz="2400" dirty="0" smtClean="0">
                <a:hlinkClick r:id="rId2"/>
              </a:rPr>
              <a:t>WWW.UNIUD.IT/LETTERE</a:t>
            </a:r>
            <a:r>
              <a:rPr lang="it-IT" sz="2400" dirty="0" smtClean="0"/>
              <a:t>)</a:t>
            </a:r>
          </a:p>
          <a:p>
            <a:pPr marL="285750" indent="-285750">
              <a:buFont typeface="Wingdings" charset="2"/>
              <a:buChar char="²"/>
            </a:pPr>
            <a:r>
              <a:rPr lang="it-IT" sz="2400" dirty="0" smtClean="0"/>
              <a:t>ONLINE SU PIATTAFORMA MICROSOFT TEAMS (QUESTIONARIO CON L’APPLICAZIONE FORMS), TELECAMERA ACCESA!</a:t>
            </a:r>
          </a:p>
          <a:p>
            <a:pPr marL="285750" indent="-285750">
              <a:buFont typeface="Wingdings" charset="2"/>
              <a:buChar char="²"/>
            </a:pPr>
            <a:r>
              <a:rPr lang="it-IT" sz="2400" dirty="0" smtClean="0"/>
              <a:t>CARATTERISTICHE: PROF. VENDRUSCOLO</a:t>
            </a:r>
          </a:p>
          <a:p>
            <a:pPr marL="285750" indent="-285750">
              <a:buFont typeface="Wingdings" charset="2"/>
              <a:buChar char="²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0253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264373"/>
            <a:ext cx="8041440" cy="1442674"/>
          </a:xfrm>
          <a:solidFill>
            <a:schemeClr val="accent1"/>
          </a:solidFill>
        </p:spPr>
        <p:txBody>
          <a:bodyPr/>
          <a:lstStyle/>
          <a:p>
            <a:r>
              <a:rPr lang="it-IT" dirty="0" smtClean="0"/>
              <a:t>IMMATRICOLAZIONI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1280" y="1729190"/>
            <a:ext cx="7866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it-IT" dirty="0" smtClean="0"/>
              <a:t>ONLINE: ISTRUZIONI SU </a:t>
            </a:r>
            <a:r>
              <a:rPr lang="it-IT" dirty="0" smtClean="0">
                <a:hlinkClick r:id="rId2"/>
              </a:rPr>
              <a:t>WWW.UNIUD.IT/LETTERE</a:t>
            </a:r>
            <a:endParaRPr lang="it-IT" dirty="0" smtClean="0"/>
          </a:p>
          <a:p>
            <a:pPr marL="285750" indent="-285750">
              <a:buFont typeface="Wingdings" charset="2"/>
              <a:buChar char="²"/>
            </a:pPr>
            <a:r>
              <a:rPr lang="it-IT" dirty="0" smtClean="0"/>
              <a:t>DAL 13 LUGLIO AL 5 OTTOBRE 2020 (SI CONSIGLIA PRIMA DELL’INIZIO DEI CORSI IL 21 SETTEMBRE)</a:t>
            </a:r>
          </a:p>
          <a:p>
            <a:pPr marL="285750" indent="-285750">
              <a:buFont typeface="Wingdings" charset="2"/>
              <a:buChar char="²"/>
            </a:pPr>
            <a:endParaRPr lang="it-IT" dirty="0" smtClean="0"/>
          </a:p>
          <a:p>
            <a:pPr marL="285750" indent="-285750">
              <a:buFont typeface="Wingdings" charset="2"/>
              <a:buChar char="²"/>
            </a:pPr>
            <a:endParaRPr lang="it-IT" dirty="0"/>
          </a:p>
        </p:txBody>
      </p:sp>
      <p:pic>
        <p:nvPicPr>
          <p:cNvPr id="5" name="Immagine 4" descr="Schermata 2020-07-02 alle 11.27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1" y="2884180"/>
            <a:ext cx="8008400" cy="37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it-IT" dirty="0" smtClean="0"/>
              <a:t>E DOPO?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69625" y="2690466"/>
            <a:ext cx="7500176" cy="2954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it-IT" sz="2400" dirty="0" smtClean="0"/>
              <a:t>INSEGNAMENTO</a:t>
            </a:r>
          </a:p>
          <a:p>
            <a:pPr marL="285750" indent="-285750">
              <a:buFont typeface="Wingdings" charset="2"/>
              <a:buChar char="²"/>
            </a:pPr>
            <a:r>
              <a:rPr lang="it-IT" sz="2400" dirty="0" smtClean="0"/>
              <a:t>RICERCA (LM &gt; DOTTORATO)</a:t>
            </a:r>
          </a:p>
          <a:p>
            <a:pPr marL="285750" indent="-285750">
              <a:buFont typeface="Wingdings" charset="2"/>
              <a:buChar char="²"/>
            </a:pPr>
            <a:r>
              <a:rPr lang="it-IT" sz="2400" dirty="0" smtClean="0"/>
              <a:t>EDITORIA</a:t>
            </a:r>
          </a:p>
          <a:p>
            <a:pPr marL="285750" indent="-285750">
              <a:buFont typeface="Wingdings" charset="2"/>
              <a:buChar char="²"/>
            </a:pPr>
            <a:r>
              <a:rPr lang="it-IT" sz="2400" dirty="0" smtClean="0"/>
              <a:t>COMUNICAZIONE E DIVULGAZIONE</a:t>
            </a:r>
          </a:p>
          <a:p>
            <a:pPr marL="285750" indent="-285750">
              <a:buFont typeface="Wingdings" charset="2"/>
              <a:buChar char="²"/>
            </a:pPr>
            <a:r>
              <a:rPr lang="mr-IN" sz="2400" dirty="0" smtClean="0"/>
              <a:t>…</a:t>
            </a:r>
            <a:r>
              <a:rPr lang="it-IT" sz="2400" dirty="0"/>
              <a:t> </a:t>
            </a:r>
            <a:r>
              <a:rPr lang="it-IT" sz="2400" dirty="0">
                <a:hlinkClick r:id="rId2"/>
              </a:rPr>
              <a:t>https://dium.uniud.it/it/sbocchi-professionali/carriere</a:t>
            </a:r>
            <a:r>
              <a:rPr lang="it-IT" sz="2400" dirty="0" smtClean="0">
                <a:hlinkClick r:id="rId2"/>
              </a:rPr>
              <a:t>/</a:t>
            </a:r>
            <a:endParaRPr lang="it-IT" sz="2400" dirty="0" smtClean="0"/>
          </a:p>
          <a:p>
            <a:pPr marL="285750" indent="-285750">
              <a:buFont typeface="Wingdings" charset="2"/>
              <a:buChar char="²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775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1535" y="710952"/>
            <a:ext cx="5849520" cy="1442674"/>
          </a:xfrm>
          <a:solidFill>
            <a:srgbClr val="FF0000"/>
          </a:solidFill>
        </p:spPr>
        <p:txBody>
          <a:bodyPr/>
          <a:lstStyle/>
          <a:p>
            <a:r>
              <a:rPr lang="it-IT" dirty="0" smtClean="0"/>
              <a:t>ATTENZIONE A</a:t>
            </a:r>
            <a:r>
              <a:rPr lang="mr-IN" dirty="0" smtClean="0"/>
              <a:t>…</a:t>
            </a:r>
            <a:endParaRPr lang="it-IT" dirty="0"/>
          </a:p>
        </p:txBody>
      </p:sp>
      <p:pic>
        <p:nvPicPr>
          <p:cNvPr id="3" name="Immagine 2" descr="Schermata 2020-07-02 alle 12.0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5" y="436563"/>
            <a:ext cx="2743200" cy="22479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48621" y="2684463"/>
            <a:ext cx="6802835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it-IT" sz="2400" dirty="0" smtClean="0"/>
              <a:t>VERIFICARE I CREDITI DI ACCESSO NEI MANIFESTI DEGLI STUDI DELLE LAUREE MAGISTRALI DI INTERESSE (POSSONO VARIARE DA SEDE A SEDE)</a:t>
            </a:r>
          </a:p>
          <a:p>
            <a:endParaRPr lang="it-IT" sz="2400" dirty="0" smtClean="0"/>
          </a:p>
          <a:p>
            <a:pPr marL="285750" indent="-285750">
              <a:buFont typeface="Wingdings" charset="2"/>
              <a:buChar char="²"/>
            </a:pPr>
            <a:r>
              <a:rPr lang="it-IT" sz="2400" dirty="0" smtClean="0"/>
              <a:t>PER CHI VUOLE INSEGNARE, VERIFICARE I CREDITI NECESSARI PER LE DIVERSE CLASSI DI INSEGNAMENTO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6404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224922"/>
            <a:ext cx="8041440" cy="1442674"/>
          </a:xfrm>
        </p:spPr>
        <p:txBody>
          <a:bodyPr/>
          <a:lstStyle/>
          <a:p>
            <a:r>
              <a:rPr lang="it-IT" dirty="0" smtClean="0"/>
              <a:t>È una laurea in Lettere!</a:t>
            </a:r>
            <a:endParaRPr lang="it-IT" dirty="0"/>
          </a:p>
        </p:txBody>
      </p:sp>
      <p:pic>
        <p:nvPicPr>
          <p:cNvPr id="3" name="Immagine 2" descr="Schermata 2020-06-27 alle 15.36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21" y="1667596"/>
            <a:ext cx="42291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20-07-02 alle 11.31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8" y="1528184"/>
            <a:ext cx="8654238" cy="430474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90286" y="516570"/>
            <a:ext cx="6192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CREDITI PER L’INSEGNAMENTO: </a:t>
            </a:r>
            <a:r>
              <a:rPr lang="it-IT" dirty="0" smtClean="0">
                <a:hlinkClick r:id="rId3"/>
              </a:rPr>
              <a:t>WWW.UNIUD.IT/LETTERE</a:t>
            </a:r>
            <a:endParaRPr lang="it-IT" dirty="0" smtClean="0"/>
          </a:p>
          <a:p>
            <a:r>
              <a:rPr lang="it-IT" dirty="0" smtClean="0"/>
              <a:t>AVVISI &gt; ALTRO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3159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7-02 alle 12.11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1" y="289096"/>
            <a:ext cx="8407512" cy="60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1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Esami comuni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07129" y="2408659"/>
            <a:ext cx="698468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it-IT" sz="2800" dirty="0" smtClean="0">
                <a:solidFill>
                  <a:srgbClr val="FF0000"/>
                </a:solidFill>
              </a:rPr>
              <a:t>Letteratura italiana x 2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800" dirty="0">
                <a:solidFill>
                  <a:srgbClr val="FF0000"/>
                </a:solidFill>
              </a:rPr>
              <a:t>L</a:t>
            </a:r>
            <a:r>
              <a:rPr lang="it-IT" sz="2800" dirty="0" smtClean="0">
                <a:solidFill>
                  <a:srgbClr val="FF0000"/>
                </a:solidFill>
              </a:rPr>
              <a:t>inguistica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800" dirty="0" smtClean="0">
                <a:solidFill>
                  <a:srgbClr val="FF0000"/>
                </a:solidFill>
              </a:rPr>
              <a:t>Storia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800" dirty="0" smtClean="0">
                <a:solidFill>
                  <a:srgbClr val="FF0000"/>
                </a:solidFill>
              </a:rPr>
              <a:t>Filosofia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800" dirty="0" smtClean="0">
                <a:solidFill>
                  <a:srgbClr val="FF0000"/>
                </a:solidFill>
              </a:rPr>
              <a:t>Latino/cultura classica (a scelta anche in inglese)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800" dirty="0" smtClean="0">
                <a:solidFill>
                  <a:srgbClr val="FF0000"/>
                </a:solidFill>
              </a:rPr>
              <a:t>Informatica umanistica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6-27 alle 15.45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6-27 alle 15.45.59.pn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86820" y="1678851"/>
            <a:ext cx="5145182" cy="26776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it-IT" sz="2400" b="1" dirty="0" smtClean="0">
                <a:solidFill>
                  <a:srgbClr val="000000"/>
                </a:solidFill>
              </a:rPr>
              <a:t>+  2 ESAMI DI ITALIANO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b="1" dirty="0" smtClean="0">
                <a:solidFill>
                  <a:srgbClr val="000000"/>
                </a:solidFill>
              </a:rPr>
              <a:t>LETTERATURA STRANIERA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b="1" dirty="0" smtClean="0">
                <a:solidFill>
                  <a:srgbClr val="000000"/>
                </a:solidFill>
              </a:rPr>
              <a:t>ISTITUZIONI DI FILOLOGIA E CRITICA DEL TESTO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b="1" dirty="0" smtClean="0">
                <a:solidFill>
                  <a:srgbClr val="000000"/>
                </a:solidFill>
              </a:rPr>
              <a:t>FILOLOGIA ROMANZA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b="1" dirty="0" smtClean="0">
                <a:solidFill>
                  <a:srgbClr val="000000"/>
                </a:solidFill>
              </a:rPr>
              <a:t>FILOLOGIA DEI TESTI ITALIANI</a:t>
            </a:r>
          </a:p>
          <a:p>
            <a:pPr marL="342900" indent="-342900">
              <a:buFont typeface="Wingdings" charset="2"/>
              <a:buChar char="v"/>
            </a:pPr>
            <a:endParaRPr lang="it-IT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IMG_3613.JPG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13.JPG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97243" y="1678851"/>
            <a:ext cx="4456287" cy="2677656"/>
          </a:xfrm>
          <a:prstGeom prst="rect">
            <a:avLst/>
          </a:prstGeom>
          <a:solidFill>
            <a:srgbClr val="FFF96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LETTERATURA LATINA X 2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LETTERATURA GRECA X 2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PAPIROLOGIA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FILOLOGIA CLASSICA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STORIA GRECA E ROMANA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 smtClean="0"/>
              <a:t>STORIA DELLA FILOSOFIA ANTICA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0411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2"/>
            <a:ext cx="9144000" cy="68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43.jpg"/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0"/>
            <a:ext cx="9294696" cy="67460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85430" y="1635804"/>
            <a:ext cx="6113940" cy="2677656"/>
          </a:xfrm>
          <a:prstGeom prst="rect">
            <a:avLst/>
          </a:prstGeom>
          <a:solidFill>
            <a:srgbClr val="FFF96D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STORIA DELLA FILOSOFIA ANTICA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STORIA DELLA FILOSOFIA MEDIEVALE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STORIA DELLA FILOSOFIA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FILOSOFIA TEORETICA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FILOSOFIA MORALE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ESTETICA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LOGICA FILOSOFICA E MATEMATICA</a:t>
            </a:r>
          </a:p>
        </p:txBody>
      </p:sp>
    </p:spTree>
    <p:extLst>
      <p:ext uri="{BB962C8B-B14F-4D97-AF65-F5344CB8AC3E}">
        <p14:creationId xmlns:p14="http://schemas.microsoft.com/office/powerpoint/2010/main" val="28238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um da disegno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da disegno.thmx</Template>
  <TotalTime>163</TotalTime>
  <Words>326</Words>
  <Application>Microsoft Office PowerPoint</Application>
  <PresentationFormat>Presentazione su schermo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Bradley Hand ITC TT-Bold</vt:lpstr>
      <vt:lpstr>Cambria</vt:lpstr>
      <vt:lpstr>Mangal</vt:lpstr>
      <vt:lpstr>Rage Italic</vt:lpstr>
      <vt:lpstr>Wingdings</vt:lpstr>
      <vt:lpstr>Album da disegno</vt:lpstr>
      <vt:lpstr>E se mi iscrivessi a Lettere?</vt:lpstr>
      <vt:lpstr>È una laurea in Lettere!</vt:lpstr>
      <vt:lpstr>Esami comuni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E… VAI!</vt:lpstr>
      <vt:lpstr>IMMATRICOLAZIONI</vt:lpstr>
      <vt:lpstr>E DOPO?</vt:lpstr>
      <vt:lpstr>ATTENZIONE A…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se mi iscrivessi a Lettere?</dc:title>
  <dc:creator>Emanuela</dc:creator>
  <cp:lastModifiedBy>Utente Windows</cp:lastModifiedBy>
  <cp:revision>24</cp:revision>
  <dcterms:created xsi:type="dcterms:W3CDTF">2020-06-27T13:32:13Z</dcterms:created>
  <dcterms:modified xsi:type="dcterms:W3CDTF">2020-07-06T09:57:43Z</dcterms:modified>
</cp:coreProperties>
</file>