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444"/>
    <a:srgbClr val="606EAF"/>
    <a:srgbClr val="5E6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 snapToObjects="1" showGuides="1">
      <p:cViewPr varScale="1">
        <p:scale>
          <a:sx n="102" d="100"/>
          <a:sy n="102" d="100"/>
        </p:scale>
        <p:origin x="192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1E7BE-DE38-2448-BE89-8D14D683E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D573E0-495C-6348-ACCF-B11A607DD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4BFE18-3B1A-AB46-9A03-6CD77288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4A2B9-1C9E-B847-B1C5-3D835A21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8C8E76-8F29-0C41-B085-CA1E85D6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38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E1A189-608E-D746-A848-C74E952F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00E19B-3091-7541-88A9-930580F46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58CC9-0C4F-294B-8316-212011FD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0126D8-EC70-C044-8E8B-88FF75F9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A2AD2F-627E-094A-A03A-68A3C188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64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58184-0A9C-C94C-8595-885B0040B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4B7D0A0-ADAE-CF42-BD49-9E7D2CC9F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0ACD0E-E807-234C-86D4-D27CC204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5F61D8-E05F-D848-A2B3-EA48EF90C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623E1E-64B4-0447-82A2-9424BB18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91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A63BB-A4D8-F046-8140-3BD331FC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222FD6-C3C8-534B-B114-5202AE636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E232D2-8E41-D543-B02D-6DA02EE4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56F312-D913-DF41-853E-6902756C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84105B-C52A-D949-B70E-9938F335B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4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F4E342-BCFC-2643-9A66-91D3CF9C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F51861-3A24-C549-9791-87569FD6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2915E7-005C-1244-B587-56004FE2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A2B338-C881-6C49-8044-0AD681D9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FE3004-DD90-6443-8178-45A8B8AF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12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97D1B-4DBC-E64B-81AF-2611760C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3DDAB6-44C1-1F4F-8D82-B0091D6DC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7A8BCD-8DF8-2146-8548-F1758F077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60293-777E-4646-B40A-41E0405C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8E4CD-BC8F-A944-B31E-44DCF4AE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489CF-9EDC-3644-A130-4030C6BC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4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6683B-2B8D-E648-ADE0-17D7A3B0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614F7-86D6-504A-A5C9-642B2D3C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F2C698-C5E6-FB4D-99FC-585ADA72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A5AEEB-5BE2-0741-B90D-5BEFD9F7E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49927A-8B9D-F34A-BDEE-BD130516C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6746AE-71E0-BB47-97D6-70C78969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8A7B64-814A-8043-AAE0-C12DFC78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660BFC0-90C2-7F49-BE50-EDA02402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1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26224-E1B7-8549-B2C7-40F5D8F9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CAA23F-84D4-8942-B84C-119C8483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099AAB-B547-8948-B963-1466398B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F045653-0F05-A649-8E4B-1497E7FC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7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EC76FA-BCD6-4144-8D8C-E72DD09C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0D95CC-2061-1F4B-8B9D-E6AC1588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11E01A-7A78-894B-91E4-2F624AEE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29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2B2C1-B8F4-2745-8D21-4BE42275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518E14-CBF8-2E4C-8345-06CE9712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6321C7-883F-C24B-BFBD-C74EF7526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58616C-FB2C-C74E-804D-2D0C1118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8C7D99-03A8-044E-9E3C-4417D3BE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42F1A8-A593-F043-929B-B0A7C902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83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00E84-C144-F646-B059-45D522FA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8D872E-1275-9248-BC9B-BDEEC32D7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B941B7-7124-014D-86B9-09A7077F1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D27BD8-3138-B547-84A0-BCBDB205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4D0DA6-EEF0-704A-AE3E-8BBDE19C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A63AF7-9C72-754A-9587-6FFB4E35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3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FA325C-E102-D54E-A559-592C1364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061FE8-9C0B-484C-BEB7-8A142CB3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99C63E-0DB2-7648-9EA6-FF08D57A8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F306-2F0F-3543-BFB9-10E503A31EBF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EFAA7-1951-E244-8122-D9BB6BA05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096FAD-E512-5F49-BB4C-D1B92EE26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93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, giallo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7F744050-8564-3780-AB7D-2523E7477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2706243-603D-2C42-B0EB-DF89EC359AE9}"/>
              </a:ext>
            </a:extLst>
          </p:cNvPr>
          <p:cNvSpPr txBox="1"/>
          <p:nvPr/>
        </p:nvSpPr>
        <p:spPr>
          <a:xfrm>
            <a:off x="6008318" y="3107560"/>
            <a:ext cx="5490575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COGNOME</a:t>
            </a:r>
          </a:p>
          <a:p>
            <a:pPr>
              <a:lnSpc>
                <a:spcPts val="30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 della tesi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grassetto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Eventuale sottotitolo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tondo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437EBD6-7FB6-8149-9821-74397D15DE48}"/>
              </a:ext>
            </a:extLst>
          </p:cNvPr>
          <p:cNvSpPr txBox="1"/>
          <p:nvPr/>
        </p:nvSpPr>
        <p:spPr>
          <a:xfrm>
            <a:off x="1438406" y="3098570"/>
            <a:ext cx="5490575" cy="81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40"/>
              </a:lnSpc>
            </a:pP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A.A. 20__/20__</a:t>
            </a:r>
          </a:p>
          <a:p>
            <a:pPr>
              <a:lnSpc>
                <a:spcPts val="28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958B1EE-883D-3A45-9478-994E38DC4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7FB98A3-FD2F-AF49-926A-D08D5A849C8B}"/>
              </a:ext>
            </a:extLst>
          </p:cNvPr>
          <p:cNvSpPr txBox="1"/>
          <p:nvPr/>
        </p:nvSpPr>
        <p:spPr>
          <a:xfrm>
            <a:off x="337931" y="723134"/>
            <a:ext cx="888558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rgbClr val="ECC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</a:t>
            </a:r>
          </a:p>
          <a:p>
            <a:pPr>
              <a:lnSpc>
                <a:spcPts val="2860"/>
              </a:lnSpc>
            </a:pPr>
            <a:endParaRPr lang="it-IT" sz="2800" dirty="0">
              <a:solidFill>
                <a:srgbClr val="606E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60"/>
              </a:lnSpc>
            </a:pP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molestie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viverra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ornare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odio.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orci. In ut eros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odio cursus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est.</a:t>
            </a:r>
          </a:p>
        </p:txBody>
      </p:sp>
    </p:spTree>
    <p:extLst>
      <p:ext uri="{BB962C8B-B14F-4D97-AF65-F5344CB8AC3E}">
        <p14:creationId xmlns:p14="http://schemas.microsoft.com/office/powerpoint/2010/main" val="2055287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135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Marco De Anna</cp:lastModifiedBy>
  <cp:revision>10</cp:revision>
  <dcterms:created xsi:type="dcterms:W3CDTF">2021-04-15T13:24:18Z</dcterms:created>
  <dcterms:modified xsi:type="dcterms:W3CDTF">2025-12-22T14:59:00Z</dcterms:modified>
</cp:coreProperties>
</file>