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4"/>
  </p:notesMasterIdLst>
  <p:sldIdLst>
    <p:sldId id="282" r:id="rId2"/>
    <p:sldId id="283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506"/>
    <a:srgbClr val="A3538C"/>
    <a:srgbClr val="0000FF"/>
    <a:srgbClr val="1A00FF"/>
    <a:srgbClr val="6268B1"/>
    <a:srgbClr val="64C2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8"/>
    <p:restoredTop sz="94856"/>
  </p:normalViewPr>
  <p:slideViewPr>
    <p:cSldViewPr snapToGrid="0" snapToObjects="1">
      <p:cViewPr varScale="1">
        <p:scale>
          <a:sx n="80" d="100"/>
          <a:sy n="80" d="100"/>
        </p:scale>
        <p:origin x="32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2CB4C-ABA4-9B45-80FF-CC1AA8CB3075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ED094-0A46-4746-B7A9-3D51870BB9F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430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10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098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156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297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735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007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709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354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345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6578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86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833B7-12D0-9947-8F67-323AA501D8D4}" type="datetimeFigureOut">
              <a:rPr lang="it-IT" smtClean="0"/>
              <a:t>08/03/21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FEC6B-4FC5-C948-BBE0-352672C6649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03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C29C084E-D3D3-8548-B314-FC8F294BCEB4}"/>
              </a:ext>
            </a:extLst>
          </p:cNvPr>
          <p:cNvSpPr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FF650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600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9492ADD-D429-7D41-A5A6-E4868AFD839F}"/>
              </a:ext>
            </a:extLst>
          </p:cNvPr>
          <p:cNvSpPr txBox="1"/>
          <p:nvPr/>
        </p:nvSpPr>
        <p:spPr>
          <a:xfrm>
            <a:off x="404661" y="2816650"/>
            <a:ext cx="5893329" cy="2705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4400" b="1" dirty="0">
                <a:solidFill>
                  <a:schemeClr val="bg1"/>
                </a:solidFill>
                <a:latin typeface="Nobel Black" panose="02000603030000020004" pitchFamily="2" charset="77"/>
                <a:cs typeface="Arial Black" panose="020B0604020202020204" pitchFamily="34" charset="0"/>
              </a:rPr>
              <a:t>STUDENT DAY 2021</a:t>
            </a:r>
            <a:br>
              <a:rPr lang="it-IT" sz="4400" b="1" dirty="0">
                <a:solidFill>
                  <a:schemeClr val="bg1"/>
                </a:solidFill>
                <a:latin typeface="Nobel Regular" panose="02000603030000020004" pitchFamily="2" charset="77"/>
                <a:cs typeface="Arial Black" panose="020B0604020202020204" pitchFamily="34" charset="0"/>
              </a:rPr>
            </a:br>
            <a:r>
              <a:rPr lang="it-IT" sz="2400" b="1" dirty="0">
                <a:solidFill>
                  <a:schemeClr val="bg1"/>
                </a:solidFill>
                <a:latin typeface="Nobel Black" panose="02000603030000020004" pitchFamily="2" charset="77"/>
                <a:cs typeface="Arial Black" panose="020B0604020202020204" pitchFamily="34" charset="0"/>
              </a:rPr>
              <a:t>APPROFONDISCI</a:t>
            </a:r>
          </a:p>
          <a:p>
            <a:pPr>
              <a:lnSpc>
                <a:spcPct val="150000"/>
              </a:lnSpc>
            </a:pPr>
            <a:r>
              <a:rPr lang="it-IT" sz="2400" b="1" dirty="0">
                <a:solidFill>
                  <a:schemeClr val="bg1"/>
                </a:solidFill>
                <a:latin typeface="Nobel Black" panose="02000603030000020004" pitchFamily="2" charset="77"/>
                <a:cs typeface="Arial Black" panose="020B0604020202020204" pitchFamily="34" charset="0"/>
              </a:rPr>
              <a:t>10 MARZO 2021</a:t>
            </a:r>
            <a:br>
              <a:rPr lang="it-IT" sz="2400" b="1" dirty="0">
                <a:solidFill>
                  <a:schemeClr val="bg1"/>
                </a:solidFill>
                <a:latin typeface="Nobel Black" panose="02000603030000020004" pitchFamily="2" charset="77"/>
                <a:cs typeface="Arial Black" panose="020B0604020202020204" pitchFamily="34" charset="0"/>
              </a:rPr>
            </a:br>
            <a:r>
              <a:rPr lang="it-IT" sz="2400" b="1" dirty="0">
                <a:solidFill>
                  <a:schemeClr val="bg1"/>
                </a:solidFill>
                <a:latin typeface="Nobel Black" panose="02000603030000020004" pitchFamily="2" charset="77"/>
                <a:cs typeface="Arial Black" panose="020B0604020202020204" pitchFamily="34" charset="0"/>
              </a:rPr>
              <a:t>DIUM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4EB5A75D-B191-2A47-8AEE-C4C973710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371" b="55996"/>
          <a:stretch/>
        </p:blipFill>
        <p:spPr>
          <a:xfrm>
            <a:off x="284235" y="147434"/>
            <a:ext cx="6013755" cy="2521782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184D5882-185A-0846-9456-69B19F92AF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235" y="7246734"/>
            <a:ext cx="2659945" cy="280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11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F60FCA6E-0894-46CD-BD49-5955A51E00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2975" y="9055891"/>
            <a:ext cx="3015025" cy="850109"/>
          </a:xfrm>
          <a:custGeom>
            <a:avLst/>
            <a:gdLst>
              <a:gd name="connsiteX0" fmla="*/ 4545473 w 5360045"/>
              <a:gd name="connsiteY0" fmla="*/ 0 h 1511304"/>
              <a:gd name="connsiteX1" fmla="*/ 5360045 w 5360045"/>
              <a:gd name="connsiteY1" fmla="*/ 0 h 1511304"/>
              <a:gd name="connsiteX2" fmla="*/ 5360045 w 5360045"/>
              <a:gd name="connsiteY2" fmla="*/ 1046730 h 1511304"/>
              <a:gd name="connsiteX3" fmla="*/ 5360045 w 5360045"/>
              <a:gd name="connsiteY3" fmla="*/ 1508760 h 1511304"/>
              <a:gd name="connsiteX4" fmla="*/ 5360045 w 5360045"/>
              <a:gd name="connsiteY4" fmla="*/ 1511304 h 1511304"/>
              <a:gd name="connsiteX5" fmla="*/ 4545474 w 5360045"/>
              <a:gd name="connsiteY5" fmla="*/ 1511304 h 1511304"/>
              <a:gd name="connsiteX6" fmla="*/ 2525897 w 5360045"/>
              <a:gd name="connsiteY6" fmla="*/ 1511304 h 1511304"/>
              <a:gd name="connsiteX7" fmla="*/ 0 w 5360045"/>
              <a:gd name="connsiteY7" fmla="*/ 1511304 h 1511304"/>
              <a:gd name="connsiteX8" fmla="*/ 697617 w 5360045"/>
              <a:gd name="connsiteY8" fmla="*/ 3 h 1511304"/>
              <a:gd name="connsiteX9" fmla="*/ 4545473 w 5360045"/>
              <a:gd name="connsiteY9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360045" h="1511304">
                <a:moveTo>
                  <a:pt x="4545473" y="0"/>
                </a:moveTo>
                <a:lnTo>
                  <a:pt x="5360045" y="0"/>
                </a:lnTo>
                <a:lnTo>
                  <a:pt x="5360045" y="1046730"/>
                </a:lnTo>
                <a:lnTo>
                  <a:pt x="5360045" y="1508760"/>
                </a:lnTo>
                <a:lnTo>
                  <a:pt x="5360045" y="1511304"/>
                </a:lnTo>
                <a:lnTo>
                  <a:pt x="4545474" y="1511304"/>
                </a:lnTo>
                <a:lnTo>
                  <a:pt x="2525897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rgbClr val="40404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E78C6E4B-A1F1-4B6C-97EC-BE997495D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055890"/>
            <a:ext cx="4132465" cy="850110"/>
          </a:xfrm>
          <a:custGeom>
            <a:avLst/>
            <a:gdLst>
              <a:gd name="connsiteX0" fmla="*/ 0 w 7346605"/>
              <a:gd name="connsiteY0" fmla="*/ 0 h 1511306"/>
              <a:gd name="connsiteX1" fmla="*/ 239486 w 7346605"/>
              <a:gd name="connsiteY1" fmla="*/ 0 h 1511306"/>
              <a:gd name="connsiteX2" fmla="*/ 1209568 w 7346605"/>
              <a:gd name="connsiteY2" fmla="*/ 0 h 1511306"/>
              <a:gd name="connsiteX3" fmla="*/ 2405743 w 7346605"/>
              <a:gd name="connsiteY3" fmla="*/ 0 h 1511306"/>
              <a:gd name="connsiteX4" fmla="*/ 2405743 w 7346605"/>
              <a:gd name="connsiteY4" fmla="*/ 2544 h 1511306"/>
              <a:gd name="connsiteX5" fmla="*/ 2801131 w 7346605"/>
              <a:gd name="connsiteY5" fmla="*/ 2544 h 1511306"/>
              <a:gd name="connsiteX6" fmla="*/ 2801131 w 7346605"/>
              <a:gd name="connsiteY6" fmla="*/ 0 h 1511306"/>
              <a:gd name="connsiteX7" fmla="*/ 7346605 w 7346605"/>
              <a:gd name="connsiteY7" fmla="*/ 0 h 1511306"/>
              <a:gd name="connsiteX8" fmla="*/ 6648988 w 7346605"/>
              <a:gd name="connsiteY8" fmla="*/ 1511301 h 1511306"/>
              <a:gd name="connsiteX9" fmla="*/ 2801132 w 7346605"/>
              <a:gd name="connsiteY9" fmla="*/ 1511301 h 1511306"/>
              <a:gd name="connsiteX10" fmla="*/ 2801132 w 7346605"/>
              <a:gd name="connsiteY10" fmla="*/ 1511304 h 1511306"/>
              <a:gd name="connsiteX11" fmla="*/ 2405743 w 7346605"/>
              <a:gd name="connsiteY11" fmla="*/ 1511304 h 1511306"/>
              <a:gd name="connsiteX12" fmla="*/ 2405743 w 7346605"/>
              <a:gd name="connsiteY12" fmla="*/ 1511306 h 1511306"/>
              <a:gd name="connsiteX13" fmla="*/ 1333411 w 7346605"/>
              <a:gd name="connsiteY13" fmla="*/ 1511306 h 1511306"/>
              <a:gd name="connsiteX14" fmla="*/ 1219208 w 7346605"/>
              <a:gd name="connsiteY14" fmla="*/ 1511306 h 1511306"/>
              <a:gd name="connsiteX15" fmla="*/ 1209568 w 7346605"/>
              <a:gd name="connsiteY15" fmla="*/ 1511306 h 1511306"/>
              <a:gd name="connsiteX16" fmla="*/ 239486 w 7346605"/>
              <a:gd name="connsiteY16" fmla="*/ 1511306 h 1511306"/>
              <a:gd name="connsiteX17" fmla="*/ 0 w 7346605"/>
              <a:gd name="connsiteY17" fmla="*/ 1511306 h 1511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46605" h="1511306">
                <a:moveTo>
                  <a:pt x="0" y="0"/>
                </a:moveTo>
                <a:lnTo>
                  <a:pt x="239486" y="0"/>
                </a:lnTo>
                <a:lnTo>
                  <a:pt x="1209568" y="0"/>
                </a:lnTo>
                <a:lnTo>
                  <a:pt x="2405743" y="0"/>
                </a:lnTo>
                <a:lnTo>
                  <a:pt x="2405743" y="2544"/>
                </a:lnTo>
                <a:lnTo>
                  <a:pt x="2801131" y="2544"/>
                </a:lnTo>
                <a:lnTo>
                  <a:pt x="2801131" y="0"/>
                </a:lnTo>
                <a:lnTo>
                  <a:pt x="7346605" y="0"/>
                </a:lnTo>
                <a:lnTo>
                  <a:pt x="6648988" y="1511301"/>
                </a:lnTo>
                <a:lnTo>
                  <a:pt x="2801132" y="1511301"/>
                </a:lnTo>
                <a:lnTo>
                  <a:pt x="2801132" y="1511304"/>
                </a:lnTo>
                <a:lnTo>
                  <a:pt x="2405743" y="1511304"/>
                </a:lnTo>
                <a:lnTo>
                  <a:pt x="2405743" y="1511306"/>
                </a:lnTo>
                <a:lnTo>
                  <a:pt x="1333411" y="1511306"/>
                </a:lnTo>
                <a:lnTo>
                  <a:pt x="1219208" y="1511306"/>
                </a:lnTo>
                <a:lnTo>
                  <a:pt x="1209568" y="1511306"/>
                </a:lnTo>
                <a:lnTo>
                  <a:pt x="239486" y="1511306"/>
                </a:lnTo>
                <a:lnTo>
                  <a:pt x="0" y="1511306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3" name="CasellaDiTesto 52">
            <a:extLst>
              <a:ext uri="{FF2B5EF4-FFF2-40B4-BE49-F238E27FC236}">
                <a16:creationId xmlns:a16="http://schemas.microsoft.com/office/drawing/2014/main" id="{FC332805-0286-254E-99E9-660CA443EF39}"/>
              </a:ext>
            </a:extLst>
          </p:cNvPr>
          <p:cNvSpPr txBox="1"/>
          <p:nvPr/>
        </p:nvSpPr>
        <p:spPr>
          <a:xfrm>
            <a:off x="490344" y="837453"/>
            <a:ext cx="5955150" cy="74546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14.00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Sara Marmai intervista il prof. </a:t>
            </a:r>
            <a:r>
              <a:rPr lang="it-IT" sz="1600" b="1" dirty="0">
                <a:latin typeface="Nobel Regular" panose="02000603030000020004" pitchFamily="2" charset="77"/>
              </a:rPr>
              <a:t>Andrea Zannini</a:t>
            </a:r>
            <a:r>
              <a:rPr lang="it-IT" sz="1600" dirty="0">
                <a:latin typeface="Nobel Regular" panose="02000603030000020004" pitchFamily="2" charset="77"/>
              </a:rPr>
              <a:t> sul</a:t>
            </a:r>
            <a:br>
              <a:rPr lang="it-IT" sz="1600" dirty="0">
                <a:latin typeface="Nobel Regular" panose="02000603030000020004" pitchFamily="2" charset="77"/>
              </a:rPr>
            </a:br>
            <a:r>
              <a:rPr lang="it-IT" sz="1600" b="1" dirty="0">
                <a:latin typeface="Nobel Regular" panose="02000603030000020004" pitchFamily="2" charset="77"/>
              </a:rPr>
              <a:t>Dipartimento di Studi umanistici e del patrimonio culturale </a:t>
            </a:r>
            <a:endParaRPr lang="it-IT" sz="1600" dirty="0">
              <a:latin typeface="Nobel Regular" panose="02000603030000020004" pitchFamily="2" charset="77"/>
            </a:endParaRPr>
          </a:p>
          <a:p>
            <a:endParaRPr lang="it-IT" dirty="0">
              <a:latin typeface="Nobel Regular" panose="02000603030000020004" pitchFamily="2" charset="77"/>
            </a:endParaRPr>
          </a:p>
          <a:p>
            <a:r>
              <a:rPr lang="it-IT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14.20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Marina </a:t>
            </a:r>
            <a:r>
              <a:rPr lang="it-IT" sz="1600" dirty="0" err="1">
                <a:latin typeface="Nobel Regular" panose="02000603030000020004" pitchFamily="2" charset="77"/>
              </a:rPr>
              <a:t>Zorz</a:t>
            </a:r>
            <a:r>
              <a:rPr lang="it-IT" sz="1600" dirty="0">
                <a:latin typeface="Nobel Regular" panose="02000603030000020004" pitchFamily="2" charset="77"/>
              </a:rPr>
              <a:t> intervista la dott.ssa </a:t>
            </a:r>
            <a:r>
              <a:rPr lang="it-IT" sz="1600" b="1" dirty="0">
                <a:latin typeface="Nobel Regular" panose="02000603030000020004" pitchFamily="2" charset="77"/>
              </a:rPr>
              <a:t>Marina </a:t>
            </a:r>
            <a:r>
              <a:rPr lang="it-IT" sz="1600" b="1" dirty="0" err="1">
                <a:latin typeface="Nobel Regular" panose="02000603030000020004" pitchFamily="2" charset="77"/>
              </a:rPr>
              <a:t>Rubinich</a:t>
            </a:r>
            <a:br>
              <a:rPr lang="it-IT" sz="1600" b="1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sul corso in </a:t>
            </a:r>
            <a:r>
              <a:rPr lang="it-IT" sz="1600" b="1" dirty="0">
                <a:solidFill>
                  <a:srgbClr val="FF6506"/>
                </a:solidFill>
                <a:latin typeface="Nobel Regular" panose="02000603030000020004" pitchFamily="2" charset="77"/>
              </a:rPr>
              <a:t>Beni Culturali</a:t>
            </a:r>
            <a:r>
              <a:rPr lang="it-IT" sz="1600" dirty="0">
                <a:solidFill>
                  <a:srgbClr val="FF6506"/>
                </a:solidFill>
                <a:latin typeface="Nobel Regular" panose="02000603030000020004" pitchFamily="2" charset="77"/>
              </a:rPr>
              <a:t> </a:t>
            </a:r>
          </a:p>
          <a:p>
            <a:endParaRPr lang="it-IT" dirty="0">
              <a:latin typeface="Nobel Regular" panose="02000603030000020004" pitchFamily="2" charset="77"/>
            </a:endParaRPr>
          </a:p>
          <a:p>
            <a:r>
              <a:rPr lang="it-IT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14.45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Silvia Mascia intervista il dott. </a:t>
            </a:r>
            <a:r>
              <a:rPr lang="it-IT" sz="1600" b="1" dirty="0">
                <a:latin typeface="Nobel Regular" panose="02000603030000020004" pitchFamily="2" charset="77"/>
              </a:rPr>
              <a:t>Andrea Mariani</a:t>
            </a:r>
            <a:br>
              <a:rPr lang="it-IT" sz="1600" b="1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sul corso in </a:t>
            </a:r>
            <a:r>
              <a:rPr lang="it-IT" sz="1600" b="1" dirty="0">
                <a:solidFill>
                  <a:srgbClr val="FF6506"/>
                </a:solidFill>
                <a:latin typeface="Nobel Regular" panose="02000603030000020004" pitchFamily="2" charset="77"/>
              </a:rPr>
              <a:t>Discipline dell’audiovisivo, dei media e dello spettacolo</a:t>
            </a:r>
            <a:endParaRPr lang="it-IT" sz="1600" dirty="0">
              <a:solidFill>
                <a:srgbClr val="FF6506"/>
              </a:solidFill>
              <a:latin typeface="Nobel Regular" panose="02000603030000020004" pitchFamily="2" charset="77"/>
            </a:endParaRPr>
          </a:p>
          <a:p>
            <a:endParaRPr lang="it-IT" dirty="0">
              <a:latin typeface="Nobel Regular" panose="02000603030000020004" pitchFamily="2" charset="77"/>
            </a:endParaRPr>
          </a:p>
          <a:p>
            <a:r>
              <a:rPr lang="it-IT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15.10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Carolina Stabile intervista la prof.ssa </a:t>
            </a:r>
            <a:r>
              <a:rPr lang="it-IT" sz="1600" b="1" dirty="0">
                <a:latin typeface="Nobel Regular" panose="02000603030000020004" pitchFamily="2" charset="77"/>
              </a:rPr>
              <a:t>Emanuela Colombi</a:t>
            </a:r>
            <a:br>
              <a:rPr lang="it-IT" sz="1600" b="1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sul corso di </a:t>
            </a:r>
            <a:r>
              <a:rPr lang="it-IT" sz="1600" b="1" dirty="0">
                <a:solidFill>
                  <a:srgbClr val="FF6506"/>
                </a:solidFill>
                <a:latin typeface="Nobel Regular" panose="02000603030000020004" pitchFamily="2" charset="77"/>
              </a:rPr>
              <a:t>Lettere</a:t>
            </a:r>
            <a:r>
              <a:rPr lang="it-IT" sz="1600" dirty="0">
                <a:latin typeface="Nobel Regular" panose="02000603030000020004" pitchFamily="2" charset="77"/>
              </a:rPr>
              <a:t> </a:t>
            </a:r>
          </a:p>
          <a:p>
            <a:endParaRPr lang="it-IT" sz="1600" b="1" dirty="0">
              <a:solidFill>
                <a:srgbClr val="A3538C"/>
              </a:solidFill>
              <a:latin typeface="Nobel Regular" panose="02000603030000020004" pitchFamily="2" charset="77"/>
            </a:endParaRPr>
          </a:p>
          <a:p>
            <a:r>
              <a:rPr lang="it-IT" sz="1600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15.35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Caterina Alunni Barbarossa intervista la prof.ssa </a:t>
            </a:r>
            <a:r>
              <a:rPr lang="it-IT" sz="1600" b="1" dirty="0">
                <a:latin typeface="Nobel Regular" panose="02000603030000020004" pitchFamily="2" charset="77"/>
              </a:rPr>
              <a:t>Raffaella Bombi</a:t>
            </a:r>
            <a:br>
              <a:rPr lang="it-IT" sz="1600" b="1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sul corso di </a:t>
            </a:r>
            <a:r>
              <a:rPr lang="it-IT" sz="1600" b="1" dirty="0">
                <a:solidFill>
                  <a:srgbClr val="FF6506"/>
                </a:solidFill>
                <a:latin typeface="Nobel Regular" panose="02000603030000020004" pitchFamily="2" charset="77"/>
              </a:rPr>
              <a:t>Scienze e tecniche del turismo culturale </a:t>
            </a:r>
            <a:endParaRPr lang="it-IT" sz="1600" dirty="0">
              <a:solidFill>
                <a:srgbClr val="FF6506"/>
              </a:solidFill>
              <a:latin typeface="Nobel Regular" panose="02000603030000020004" pitchFamily="2" charset="77"/>
            </a:endParaRPr>
          </a:p>
          <a:p>
            <a:endParaRPr lang="it-IT" sz="1600" b="1" dirty="0">
              <a:solidFill>
                <a:srgbClr val="A3538C"/>
              </a:solidFill>
              <a:latin typeface="Nobel Regular" panose="02000603030000020004" pitchFamily="2" charset="77"/>
            </a:endParaRPr>
          </a:p>
          <a:p>
            <a:r>
              <a:rPr lang="it-IT" sz="1600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16.00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Francesco Venturoso racconta la propria esperienza di studente di Beni Culturali </a:t>
            </a:r>
          </a:p>
          <a:p>
            <a:endParaRPr lang="it-IT" sz="1600" dirty="0">
              <a:latin typeface="Nobel Regular" panose="02000603030000020004" pitchFamily="2" charset="77"/>
            </a:endParaRPr>
          </a:p>
          <a:p>
            <a:r>
              <a:rPr lang="it-IT" sz="1600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16.15</a:t>
            </a:r>
          </a:p>
          <a:p>
            <a:r>
              <a:rPr lang="it-IT" sz="1600" dirty="0">
                <a:latin typeface="Nobel Regular" panose="02000603030000020004" pitchFamily="2" charset="77"/>
              </a:rPr>
              <a:t>Anna Carolo racconta la propria esperienza di studente di </a:t>
            </a:r>
            <a:br>
              <a:rPr lang="it-IT" sz="1600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Discipline dell’audiovisivo, dei media e dello spettacolo </a:t>
            </a:r>
          </a:p>
          <a:p>
            <a:endParaRPr lang="it-IT" sz="1600" dirty="0">
              <a:latin typeface="Nobel Regular" panose="02000603030000020004" pitchFamily="2" charset="77"/>
            </a:endParaRPr>
          </a:p>
          <a:p>
            <a:r>
              <a:rPr lang="it-IT" sz="1600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16.30</a:t>
            </a:r>
            <a:br>
              <a:rPr lang="it-IT" sz="1600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Gabriele Prete racconta la propria esperienza di studente di Lettere </a:t>
            </a:r>
          </a:p>
          <a:p>
            <a:endParaRPr lang="it-IT" sz="1600" dirty="0">
              <a:latin typeface="Nobel Regular" panose="02000603030000020004" pitchFamily="2" charset="77"/>
            </a:endParaRPr>
          </a:p>
          <a:p>
            <a:r>
              <a:rPr lang="it-IT" sz="1600" b="1" dirty="0">
                <a:solidFill>
                  <a:srgbClr val="FF6506"/>
                </a:solidFill>
                <a:latin typeface="Nobel Black" panose="02000603030000020004" pitchFamily="2" charset="77"/>
              </a:rPr>
              <a:t>ore 16.45</a:t>
            </a:r>
            <a:br>
              <a:rPr lang="it-IT" sz="1600" dirty="0">
                <a:latin typeface="Nobel Regular" panose="02000603030000020004" pitchFamily="2" charset="77"/>
              </a:rPr>
            </a:br>
            <a:r>
              <a:rPr lang="it-IT" sz="1600" dirty="0">
                <a:latin typeface="Nobel Regular" panose="02000603030000020004" pitchFamily="2" charset="77"/>
              </a:rPr>
              <a:t>Marisa </a:t>
            </a:r>
            <a:r>
              <a:rPr lang="it-IT" sz="1600" dirty="0" err="1">
                <a:latin typeface="Nobel Regular" panose="02000603030000020004" pitchFamily="2" charset="77"/>
              </a:rPr>
              <a:t>Braides</a:t>
            </a:r>
            <a:r>
              <a:rPr lang="it-IT" sz="1600" dirty="0">
                <a:latin typeface="Nobel Regular" panose="02000603030000020004" pitchFamily="2" charset="77"/>
              </a:rPr>
              <a:t> racconta la propria esperienza di studentessa di Scienze e tecniche del turismo culturale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C51D268-6966-C241-8514-6E5DA3CDFDD2}"/>
              </a:ext>
            </a:extLst>
          </p:cNvPr>
          <p:cNvSpPr txBox="1"/>
          <p:nvPr/>
        </p:nvSpPr>
        <p:spPr>
          <a:xfrm>
            <a:off x="4225483" y="9188557"/>
            <a:ext cx="2718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chemeClr val="bg1"/>
                </a:solidFill>
                <a:latin typeface="Nobel Black" panose="02000603030000020004" pitchFamily="2" charset="77"/>
              </a:rPr>
              <a:t>DIUM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A221DDA-DF20-BC45-B65B-4108BE1BA568}"/>
              </a:ext>
            </a:extLst>
          </p:cNvPr>
          <p:cNvSpPr txBox="1"/>
          <p:nvPr/>
        </p:nvSpPr>
        <p:spPr>
          <a:xfrm>
            <a:off x="490344" y="9188557"/>
            <a:ext cx="3836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FF6506"/>
                </a:solidFill>
                <a:latin typeface="Nobel Black" panose="02000603030000020004" pitchFamily="2" charset="77"/>
              </a:rPr>
              <a:t>10 MARZO 2021</a:t>
            </a:r>
          </a:p>
        </p:txBody>
      </p:sp>
    </p:spTree>
    <p:extLst>
      <p:ext uri="{BB962C8B-B14F-4D97-AF65-F5344CB8AC3E}">
        <p14:creationId xmlns:p14="http://schemas.microsoft.com/office/powerpoint/2010/main" val="1597211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i 53">
      <a:dk1>
        <a:srgbClr val="000000"/>
      </a:dk1>
      <a:lt1>
        <a:srgbClr val="FFFFFF"/>
      </a:lt1>
      <a:dk2>
        <a:srgbClr val="632E62"/>
      </a:dk2>
      <a:lt2>
        <a:srgbClr val="EAE5EB"/>
      </a:lt2>
      <a:accent1>
        <a:srgbClr val="A3528B"/>
      </a:accent1>
      <a:accent2>
        <a:srgbClr val="31C1DF"/>
      </a:accent2>
      <a:accent3>
        <a:srgbClr val="91C4E6"/>
      </a:accent3>
      <a:accent4>
        <a:srgbClr val="C1B9DA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175</Words>
  <Application>Microsoft Macintosh PowerPoint</Application>
  <PresentationFormat>A4 (21x29,7 cm)</PresentationFormat>
  <Paragraphs>28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Nobel Black</vt:lpstr>
      <vt:lpstr>Nobel Regular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Università Udine - Ufficio Orientamento</dc:creator>
  <cp:lastModifiedBy>Università Udine - Ufficio Orientamento</cp:lastModifiedBy>
  <cp:revision>11</cp:revision>
  <dcterms:created xsi:type="dcterms:W3CDTF">2021-02-02T11:59:20Z</dcterms:created>
  <dcterms:modified xsi:type="dcterms:W3CDTF">2021-03-08T17:03:39Z</dcterms:modified>
</cp:coreProperties>
</file>