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8" r:id="rId2"/>
  </p:sldMasterIdLst>
  <p:notesMasterIdLst>
    <p:notesMasterId r:id="rId16"/>
  </p:notesMasterIdLst>
  <p:sldIdLst>
    <p:sldId id="256" r:id="rId3"/>
    <p:sldId id="257" r:id="rId4"/>
    <p:sldId id="301" r:id="rId5"/>
    <p:sldId id="310" r:id="rId6"/>
    <p:sldId id="311" r:id="rId7"/>
    <p:sldId id="312" r:id="rId8"/>
    <p:sldId id="313" r:id="rId9"/>
    <p:sldId id="314" r:id="rId10"/>
    <p:sldId id="315" r:id="rId11"/>
    <p:sldId id="316" r:id="rId12"/>
    <p:sldId id="317" r:id="rId13"/>
    <p:sldId id="272" r:id="rId14"/>
    <p:sldId id="318" r:id="rId1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85"/>
    <p:restoredTop sz="94730"/>
  </p:normalViewPr>
  <p:slideViewPr>
    <p:cSldViewPr snapToGrid="0" snapToObjects="1">
      <p:cViewPr varScale="1">
        <p:scale>
          <a:sx n="55" d="100"/>
          <a:sy n="55" d="100"/>
        </p:scale>
        <p:origin x="52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opertina-b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olo presentazion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presentazione</a:t>
            </a:r>
          </a:p>
        </p:txBody>
      </p:sp>
      <p:sp>
        <p:nvSpPr>
          <p:cNvPr id="13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pertina-bianc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olo presentazion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433FF"/>
                </a:solidFill>
              </a:defRPr>
            </a:lvl1pPr>
          </a:lstStyle>
          <a:p>
            <a:r>
              <a:t>Titolo presentazione</a:t>
            </a:r>
          </a:p>
        </p:txBody>
      </p:sp>
      <p:pic>
        <p:nvPicPr>
          <p:cNvPr id="21" name="logo-universita-blu.png" descr="logo-universita-blu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883" y="556739"/>
            <a:ext cx="5628152" cy="2044588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uot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opertina-b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olo presentazion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Titolo presentazione</a:t>
            </a:r>
          </a:p>
        </p:txBody>
      </p:sp>
      <p:sp>
        <p:nvSpPr>
          <p:cNvPr id="13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2380262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pertina-bianc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olo presentazion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433FF"/>
                </a:solidFill>
              </a:defRPr>
            </a:lvl1pPr>
          </a:lstStyle>
          <a:p>
            <a:r>
              <a:t>Titolo presentazione</a:t>
            </a:r>
          </a:p>
        </p:txBody>
      </p:sp>
      <p:pic>
        <p:nvPicPr>
          <p:cNvPr id="21" name="logo-universita-blu.png" descr="logo-universita-blu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884" y="556740"/>
            <a:ext cx="5628152" cy="2044588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4324064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zione-b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logo-uniud-bianco.png" descr="logo-uniud-bianc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084" y="613665"/>
            <a:ext cx="3075600" cy="658262"/>
          </a:xfrm>
          <a:prstGeom prst="rect">
            <a:avLst/>
          </a:prstGeom>
          <a:ln w="12700">
            <a:miter lim="400000"/>
          </a:ln>
        </p:spPr>
      </p:pic>
      <p:sp>
        <p:nvSpPr>
          <p:cNvPr id="46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428143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uot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0063085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presentazione"/>
          <p:cNvSpPr txBox="1">
            <a:spLocks noGrp="1"/>
          </p:cNvSpPr>
          <p:nvPr>
            <p:ph type="title" hasCustomPrompt="1"/>
          </p:nvPr>
        </p:nvSpPr>
        <p:spPr>
          <a:xfrm>
            <a:off x="8374191" y="2346391"/>
            <a:ext cx="15329833" cy="6311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Titolo presentazione</a:t>
            </a:r>
          </a:p>
        </p:txBody>
      </p:sp>
      <p:pic>
        <p:nvPicPr>
          <p:cNvPr id="3" name="logo-universita-bianco.png" descr="logo-universita-bianc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883" y="556739"/>
            <a:ext cx="5628152" cy="2044588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Corpo livello uno…"/>
          <p:cNvSpPr txBox="1">
            <a:spLocks noGrp="1"/>
          </p:cNvSpPr>
          <p:nvPr>
            <p:ph type="body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Sottotitolo presentazione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</p:sldLayoutIdLst>
  <p:transition spd="med"/>
  <p:txStyles>
    <p:titleStyle>
      <a:lvl1pPr marL="0" marR="0" indent="0" algn="l" defTabSz="2438338" rtl="0" latinLnBrk="0">
        <a:lnSpc>
          <a:spcPts val="88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WorkSans-Bold"/>
        </a:defRPr>
      </a:lvl1pPr>
      <a:lvl2pPr marL="0" marR="0" indent="457200" algn="l" defTabSz="2438338" rtl="0" latinLnBrk="0">
        <a:lnSpc>
          <a:spcPts val="88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WorkSans-Bold"/>
        </a:defRPr>
      </a:lvl2pPr>
      <a:lvl3pPr marL="0" marR="0" indent="914400" algn="l" defTabSz="2438338" rtl="0" latinLnBrk="0">
        <a:lnSpc>
          <a:spcPts val="88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WorkSans-Bold"/>
        </a:defRPr>
      </a:lvl3pPr>
      <a:lvl4pPr marL="0" marR="0" indent="1371600" algn="l" defTabSz="2438338" rtl="0" latinLnBrk="0">
        <a:lnSpc>
          <a:spcPts val="88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WorkSans-Bold"/>
        </a:defRPr>
      </a:lvl4pPr>
      <a:lvl5pPr marL="0" marR="0" indent="1828800" algn="l" defTabSz="2438338" rtl="0" latinLnBrk="0">
        <a:lnSpc>
          <a:spcPts val="88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WorkSans-Bold"/>
        </a:defRPr>
      </a:lvl5pPr>
      <a:lvl6pPr marL="0" marR="0" indent="2286000" algn="l" defTabSz="2438338" rtl="0" latinLnBrk="0">
        <a:lnSpc>
          <a:spcPts val="88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WorkSans-Bold"/>
        </a:defRPr>
      </a:lvl6pPr>
      <a:lvl7pPr marL="0" marR="0" indent="2743200" algn="l" defTabSz="2438338" rtl="0" latinLnBrk="0">
        <a:lnSpc>
          <a:spcPts val="88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WorkSans-Bold"/>
        </a:defRPr>
      </a:lvl7pPr>
      <a:lvl8pPr marL="0" marR="0" indent="3200400" algn="l" defTabSz="2438338" rtl="0" latinLnBrk="0">
        <a:lnSpc>
          <a:spcPts val="88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WorkSans-Bold"/>
        </a:defRPr>
      </a:lvl8pPr>
      <a:lvl9pPr marL="0" marR="0" indent="3657600" algn="l" defTabSz="2438338" rtl="0" latinLnBrk="0">
        <a:lnSpc>
          <a:spcPts val="88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WorkSans-Bold"/>
        </a:defRPr>
      </a:lvl9pPr>
    </p:titleStyle>
    <p:bodyStyle>
      <a:lvl1pPr marL="0" marR="0" indent="0" algn="l" defTabSz="825500" rtl="0" latinLnBrk="0">
        <a:lnSpc>
          <a:spcPts val="54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100" b="0" i="0" u="none" strike="noStrike" cap="none" spc="0" baseline="0">
          <a:solidFill>
            <a:srgbClr val="B3B6B7"/>
          </a:solidFill>
          <a:uFillTx/>
          <a:latin typeface="Helvetica"/>
          <a:ea typeface="Helvetica"/>
          <a:cs typeface="Helvetica"/>
          <a:sym typeface="Helvetica"/>
        </a:defRPr>
      </a:lvl1pPr>
      <a:lvl2pPr marL="0" marR="0" indent="457200" algn="l" defTabSz="825500" rtl="0" latinLnBrk="0">
        <a:lnSpc>
          <a:spcPts val="54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100" b="0" i="0" u="none" strike="noStrike" cap="none" spc="0" baseline="0">
          <a:solidFill>
            <a:srgbClr val="B3B6B7"/>
          </a:solidFill>
          <a:uFillTx/>
          <a:latin typeface="Helvetica"/>
          <a:ea typeface="Helvetica"/>
          <a:cs typeface="Helvetica"/>
          <a:sym typeface="Helvetica"/>
        </a:defRPr>
      </a:lvl2pPr>
      <a:lvl3pPr marL="0" marR="0" indent="914400" algn="l" defTabSz="825500" rtl="0" latinLnBrk="0">
        <a:lnSpc>
          <a:spcPts val="54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100" b="0" i="0" u="none" strike="noStrike" cap="none" spc="0" baseline="0">
          <a:solidFill>
            <a:srgbClr val="B3B6B7"/>
          </a:solidFill>
          <a:uFillTx/>
          <a:latin typeface="Helvetica"/>
          <a:ea typeface="Helvetica"/>
          <a:cs typeface="Helvetica"/>
          <a:sym typeface="Helvetica"/>
        </a:defRPr>
      </a:lvl3pPr>
      <a:lvl4pPr marL="0" marR="0" indent="1371600" algn="l" defTabSz="825500" rtl="0" latinLnBrk="0">
        <a:lnSpc>
          <a:spcPts val="54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100" b="0" i="0" u="none" strike="noStrike" cap="none" spc="0" baseline="0">
          <a:solidFill>
            <a:srgbClr val="B3B6B7"/>
          </a:solidFill>
          <a:uFillTx/>
          <a:latin typeface="Helvetica"/>
          <a:ea typeface="Helvetica"/>
          <a:cs typeface="Helvetica"/>
          <a:sym typeface="Helvetica"/>
        </a:defRPr>
      </a:lvl4pPr>
      <a:lvl5pPr marL="0" marR="0" indent="1828800" algn="l" defTabSz="825500" rtl="0" latinLnBrk="0">
        <a:lnSpc>
          <a:spcPts val="54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100" b="0" i="0" u="none" strike="noStrike" cap="none" spc="0" baseline="0">
          <a:solidFill>
            <a:srgbClr val="B3B6B7"/>
          </a:solidFill>
          <a:uFillTx/>
          <a:latin typeface="Helvetica"/>
          <a:ea typeface="Helvetica"/>
          <a:cs typeface="Helvetica"/>
          <a:sym typeface="Helvetica"/>
        </a:defRPr>
      </a:lvl5pPr>
      <a:lvl6pPr marL="0" marR="0" indent="2286000" algn="l" defTabSz="825500" rtl="0" latinLnBrk="0">
        <a:lnSpc>
          <a:spcPts val="54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100" b="0" i="0" u="none" strike="noStrike" cap="none" spc="0" baseline="0">
          <a:solidFill>
            <a:srgbClr val="B3B6B7"/>
          </a:solidFill>
          <a:uFillTx/>
          <a:latin typeface="Helvetica"/>
          <a:ea typeface="Helvetica"/>
          <a:cs typeface="Helvetica"/>
          <a:sym typeface="Helvetica"/>
        </a:defRPr>
      </a:lvl6pPr>
      <a:lvl7pPr marL="0" marR="0" indent="2743200" algn="l" defTabSz="825500" rtl="0" latinLnBrk="0">
        <a:lnSpc>
          <a:spcPts val="54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100" b="0" i="0" u="none" strike="noStrike" cap="none" spc="0" baseline="0">
          <a:solidFill>
            <a:srgbClr val="B3B6B7"/>
          </a:solidFill>
          <a:uFillTx/>
          <a:latin typeface="Helvetica"/>
          <a:ea typeface="Helvetica"/>
          <a:cs typeface="Helvetica"/>
          <a:sym typeface="Helvetica"/>
        </a:defRPr>
      </a:lvl7pPr>
      <a:lvl8pPr marL="0" marR="0" indent="3200400" algn="l" defTabSz="825500" rtl="0" latinLnBrk="0">
        <a:lnSpc>
          <a:spcPts val="54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100" b="0" i="0" u="none" strike="noStrike" cap="none" spc="0" baseline="0">
          <a:solidFill>
            <a:srgbClr val="B3B6B7"/>
          </a:solidFill>
          <a:uFillTx/>
          <a:latin typeface="Helvetica"/>
          <a:ea typeface="Helvetica"/>
          <a:cs typeface="Helvetica"/>
          <a:sym typeface="Helvetica"/>
        </a:defRPr>
      </a:lvl8pPr>
      <a:lvl9pPr marL="0" marR="0" indent="3657600" algn="l" defTabSz="825500" rtl="0" latinLnBrk="0">
        <a:lnSpc>
          <a:spcPts val="54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100" b="0" i="0" u="none" strike="noStrike" cap="none" spc="0" baseline="0">
          <a:solidFill>
            <a:srgbClr val="B3B6B7"/>
          </a:solidFill>
          <a:uFillTx/>
          <a:latin typeface="Helvetica"/>
          <a:ea typeface="Helvetica"/>
          <a:cs typeface="Helvetica"/>
          <a:sym typeface="Helvetica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3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presentazione"/>
          <p:cNvSpPr txBox="1">
            <a:spLocks noGrp="1"/>
          </p:cNvSpPr>
          <p:nvPr>
            <p:ph type="title" hasCustomPrompt="1"/>
          </p:nvPr>
        </p:nvSpPr>
        <p:spPr>
          <a:xfrm>
            <a:off x="8374191" y="2346393"/>
            <a:ext cx="15329834" cy="6311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Titolo presentazione</a:t>
            </a:r>
          </a:p>
        </p:txBody>
      </p:sp>
      <p:pic>
        <p:nvPicPr>
          <p:cNvPr id="3" name="logo-universita-bianco.png" descr="logo-universita-bianco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884" y="556740"/>
            <a:ext cx="5628152" cy="2044588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Corpo livello uno…"/>
          <p:cNvSpPr txBox="1">
            <a:spLocks noGrp="1"/>
          </p:cNvSpPr>
          <p:nvPr>
            <p:ph type="body" idx="1" hasCustomPrompt="1"/>
          </p:nvPr>
        </p:nvSpPr>
        <p:spPr>
          <a:xfrm>
            <a:off x="1201343" y="7223191"/>
            <a:ext cx="21971002" cy="1905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Sottotitolo presentazione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2043177" y="13076009"/>
            <a:ext cx="423193" cy="37959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3140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</p:sldLayoutIdLst>
  <p:transition spd="med"/>
  <p:txStyles>
    <p:titleStyle>
      <a:lvl1pPr marL="0" marR="0" indent="0" algn="l" defTabSz="2438338" rtl="0" latinLnBrk="0">
        <a:lnSpc>
          <a:spcPts val="88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WorkSans-Bold"/>
        </a:defRPr>
      </a:lvl1pPr>
      <a:lvl2pPr marL="0" marR="0" indent="457200" algn="l" defTabSz="2438338" rtl="0" latinLnBrk="0">
        <a:lnSpc>
          <a:spcPts val="88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WorkSans-Bold"/>
        </a:defRPr>
      </a:lvl2pPr>
      <a:lvl3pPr marL="0" marR="0" indent="914400" algn="l" defTabSz="2438338" rtl="0" latinLnBrk="0">
        <a:lnSpc>
          <a:spcPts val="88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WorkSans-Bold"/>
        </a:defRPr>
      </a:lvl3pPr>
      <a:lvl4pPr marL="0" marR="0" indent="1371600" algn="l" defTabSz="2438338" rtl="0" latinLnBrk="0">
        <a:lnSpc>
          <a:spcPts val="88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WorkSans-Bold"/>
        </a:defRPr>
      </a:lvl4pPr>
      <a:lvl5pPr marL="0" marR="0" indent="1828800" algn="l" defTabSz="2438338" rtl="0" latinLnBrk="0">
        <a:lnSpc>
          <a:spcPts val="88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WorkSans-Bold"/>
        </a:defRPr>
      </a:lvl5pPr>
      <a:lvl6pPr marL="0" marR="0" indent="2286000" algn="l" defTabSz="2438338" rtl="0" latinLnBrk="0">
        <a:lnSpc>
          <a:spcPts val="88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WorkSans-Bold"/>
        </a:defRPr>
      </a:lvl6pPr>
      <a:lvl7pPr marL="0" marR="0" indent="2743200" algn="l" defTabSz="2438338" rtl="0" latinLnBrk="0">
        <a:lnSpc>
          <a:spcPts val="88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WorkSans-Bold"/>
        </a:defRPr>
      </a:lvl7pPr>
      <a:lvl8pPr marL="0" marR="0" indent="3200400" algn="l" defTabSz="2438338" rtl="0" latinLnBrk="0">
        <a:lnSpc>
          <a:spcPts val="88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WorkSans-Bold"/>
        </a:defRPr>
      </a:lvl8pPr>
      <a:lvl9pPr marL="0" marR="0" indent="3657600" algn="l" defTabSz="2438338" rtl="0" latinLnBrk="0">
        <a:lnSpc>
          <a:spcPts val="88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FFFFFF"/>
          </a:solidFill>
          <a:uFillTx/>
          <a:latin typeface="+mn-lt"/>
          <a:ea typeface="+mn-ea"/>
          <a:cs typeface="+mn-cs"/>
          <a:sym typeface="WorkSans-Bold"/>
        </a:defRPr>
      </a:lvl9pPr>
    </p:titleStyle>
    <p:bodyStyle>
      <a:lvl1pPr marL="0" marR="0" indent="0" algn="l" defTabSz="825500" rtl="0" latinLnBrk="0">
        <a:lnSpc>
          <a:spcPts val="54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100" b="0" i="0" u="none" strike="noStrike" cap="none" spc="0" baseline="0">
          <a:solidFill>
            <a:srgbClr val="B3B6B7"/>
          </a:solidFill>
          <a:uFillTx/>
          <a:latin typeface="Helvetica"/>
          <a:ea typeface="Helvetica"/>
          <a:cs typeface="Helvetica"/>
          <a:sym typeface="Helvetica"/>
        </a:defRPr>
      </a:lvl1pPr>
      <a:lvl2pPr marL="0" marR="0" indent="457200" algn="l" defTabSz="825500" rtl="0" latinLnBrk="0">
        <a:lnSpc>
          <a:spcPts val="54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100" b="0" i="0" u="none" strike="noStrike" cap="none" spc="0" baseline="0">
          <a:solidFill>
            <a:srgbClr val="B3B6B7"/>
          </a:solidFill>
          <a:uFillTx/>
          <a:latin typeface="Helvetica"/>
          <a:ea typeface="Helvetica"/>
          <a:cs typeface="Helvetica"/>
          <a:sym typeface="Helvetica"/>
        </a:defRPr>
      </a:lvl2pPr>
      <a:lvl3pPr marL="0" marR="0" indent="914400" algn="l" defTabSz="825500" rtl="0" latinLnBrk="0">
        <a:lnSpc>
          <a:spcPts val="54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100" b="0" i="0" u="none" strike="noStrike" cap="none" spc="0" baseline="0">
          <a:solidFill>
            <a:srgbClr val="B3B6B7"/>
          </a:solidFill>
          <a:uFillTx/>
          <a:latin typeface="Helvetica"/>
          <a:ea typeface="Helvetica"/>
          <a:cs typeface="Helvetica"/>
          <a:sym typeface="Helvetica"/>
        </a:defRPr>
      </a:lvl3pPr>
      <a:lvl4pPr marL="0" marR="0" indent="1371600" algn="l" defTabSz="825500" rtl="0" latinLnBrk="0">
        <a:lnSpc>
          <a:spcPts val="54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100" b="0" i="0" u="none" strike="noStrike" cap="none" spc="0" baseline="0">
          <a:solidFill>
            <a:srgbClr val="B3B6B7"/>
          </a:solidFill>
          <a:uFillTx/>
          <a:latin typeface="Helvetica"/>
          <a:ea typeface="Helvetica"/>
          <a:cs typeface="Helvetica"/>
          <a:sym typeface="Helvetica"/>
        </a:defRPr>
      </a:lvl4pPr>
      <a:lvl5pPr marL="0" marR="0" indent="1828800" algn="l" defTabSz="825500" rtl="0" latinLnBrk="0">
        <a:lnSpc>
          <a:spcPts val="54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100" b="0" i="0" u="none" strike="noStrike" cap="none" spc="0" baseline="0">
          <a:solidFill>
            <a:srgbClr val="B3B6B7"/>
          </a:solidFill>
          <a:uFillTx/>
          <a:latin typeface="Helvetica"/>
          <a:ea typeface="Helvetica"/>
          <a:cs typeface="Helvetica"/>
          <a:sym typeface="Helvetica"/>
        </a:defRPr>
      </a:lvl5pPr>
      <a:lvl6pPr marL="0" marR="0" indent="2286000" algn="l" defTabSz="825500" rtl="0" latinLnBrk="0">
        <a:lnSpc>
          <a:spcPts val="54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100" b="0" i="0" u="none" strike="noStrike" cap="none" spc="0" baseline="0">
          <a:solidFill>
            <a:srgbClr val="B3B6B7"/>
          </a:solidFill>
          <a:uFillTx/>
          <a:latin typeface="Helvetica"/>
          <a:ea typeface="Helvetica"/>
          <a:cs typeface="Helvetica"/>
          <a:sym typeface="Helvetica"/>
        </a:defRPr>
      </a:lvl6pPr>
      <a:lvl7pPr marL="0" marR="0" indent="2743200" algn="l" defTabSz="825500" rtl="0" latinLnBrk="0">
        <a:lnSpc>
          <a:spcPts val="54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100" b="0" i="0" u="none" strike="noStrike" cap="none" spc="0" baseline="0">
          <a:solidFill>
            <a:srgbClr val="B3B6B7"/>
          </a:solidFill>
          <a:uFillTx/>
          <a:latin typeface="Helvetica"/>
          <a:ea typeface="Helvetica"/>
          <a:cs typeface="Helvetica"/>
          <a:sym typeface="Helvetica"/>
        </a:defRPr>
      </a:lvl7pPr>
      <a:lvl8pPr marL="0" marR="0" indent="3200400" algn="l" defTabSz="825500" rtl="0" latinLnBrk="0">
        <a:lnSpc>
          <a:spcPts val="54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100" b="0" i="0" u="none" strike="noStrike" cap="none" spc="0" baseline="0">
          <a:solidFill>
            <a:srgbClr val="B3B6B7"/>
          </a:solidFill>
          <a:uFillTx/>
          <a:latin typeface="Helvetica"/>
          <a:ea typeface="Helvetica"/>
          <a:cs typeface="Helvetica"/>
          <a:sym typeface="Helvetica"/>
        </a:defRPr>
      </a:lvl8pPr>
      <a:lvl9pPr marL="0" marR="0" indent="3657600" algn="l" defTabSz="825500" rtl="0" latinLnBrk="0">
        <a:lnSpc>
          <a:spcPts val="54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100" b="0" i="0" u="none" strike="noStrike" cap="none" spc="0" baseline="0">
          <a:solidFill>
            <a:srgbClr val="B3B6B7"/>
          </a:solidFill>
          <a:uFillTx/>
          <a:latin typeface="Helvetica"/>
          <a:ea typeface="Helvetica"/>
          <a:cs typeface="Helvetica"/>
          <a:sym typeface="Helvetica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7.jpe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6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5.jpeg"/><Relationship Id="rId5" Type="http://schemas.openxmlformats.org/officeDocument/2006/relationships/image" Target="../media/image40.png"/><Relationship Id="rId15" Type="http://schemas.openxmlformats.org/officeDocument/2006/relationships/image" Target="../media/image49.jpeg"/><Relationship Id="rId10" Type="http://schemas.openxmlformats.org/officeDocument/2006/relationships/image" Target="../media/image44.jpeg"/><Relationship Id="rId4" Type="http://schemas.openxmlformats.org/officeDocument/2006/relationships/image" Target="../media/image39.png"/><Relationship Id="rId9" Type="http://schemas.openxmlformats.org/officeDocument/2006/relationships/image" Target="../media/image7.jpeg"/><Relationship Id="rId14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22.png"/><Relationship Id="rId7" Type="http://schemas.openxmlformats.org/officeDocument/2006/relationships/image" Target="../media/image26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itolo presentazione…"/>
          <p:cNvSpPr txBox="1">
            <a:spLocks noGrp="1"/>
          </p:cNvSpPr>
          <p:nvPr>
            <p:ph type="ctrTitle"/>
          </p:nvPr>
        </p:nvSpPr>
        <p:spPr>
          <a:xfrm>
            <a:off x="6332740" y="3565925"/>
            <a:ext cx="17401613" cy="6311305"/>
          </a:xfrm>
          <a:prstGeom prst="rect">
            <a:avLst/>
          </a:prstGeom>
        </p:spPr>
        <p:txBody>
          <a:bodyPr/>
          <a:lstStyle/>
          <a:p>
            <a:r>
              <a:rPr lang="it-IT" dirty="0">
                <a:latin typeface="Work Sans" pitchFamily="2" charset="77"/>
              </a:rPr>
              <a:t>Open PhD 2026</a:t>
            </a:r>
            <a:br>
              <a:rPr lang="it-IT" dirty="0">
                <a:latin typeface="Work Sans" pitchFamily="2" charset="77"/>
              </a:rPr>
            </a:br>
            <a:r>
              <a:rPr lang="it-IT" sz="6000" dirty="0">
                <a:latin typeface="Work Sans" pitchFamily="2" charset="77"/>
              </a:rPr>
              <a:t>Presentazione dottorati di ricerca </a:t>
            </a:r>
            <a:r>
              <a:rPr lang="it-IT" sz="6000" dirty="0" err="1">
                <a:latin typeface="Work Sans" pitchFamily="2" charset="77"/>
              </a:rPr>
              <a:t>a.a</a:t>
            </a:r>
            <a:r>
              <a:rPr lang="it-IT" sz="6000" dirty="0">
                <a:latin typeface="Work Sans" pitchFamily="2" charset="77"/>
              </a:rPr>
              <a:t>. 2026/27</a:t>
            </a:r>
            <a:br>
              <a:rPr lang="it-IT" sz="6000" dirty="0">
                <a:latin typeface="Work Sans" pitchFamily="2" charset="77"/>
              </a:rPr>
            </a:br>
            <a:br>
              <a:rPr lang="it-IT" sz="6000" dirty="0">
                <a:latin typeface="Work Sans" pitchFamily="2" charset="77"/>
              </a:rPr>
            </a:br>
            <a:r>
              <a:rPr lang="it-IT" sz="6000" dirty="0">
                <a:latin typeface="Work Sans" pitchFamily="2" charset="77"/>
              </a:rPr>
              <a:t>Dottorato di ricerca in Scienze dell’Ingegneria Energetica e Ambientale</a:t>
            </a:r>
            <a:endParaRPr sz="6000" dirty="0">
              <a:latin typeface="Work Sans" pitchFamily="2" charset="77"/>
            </a:endParaRPr>
          </a:p>
        </p:txBody>
      </p:sp>
      <p:sp>
        <p:nvSpPr>
          <p:cNvPr id="87" name="Eventuale sottotitolo dalla…"/>
          <p:cNvSpPr txBox="1"/>
          <p:nvPr/>
        </p:nvSpPr>
        <p:spPr>
          <a:xfrm>
            <a:off x="8343863" y="6519722"/>
            <a:ext cx="15390490" cy="795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825500">
              <a:lnSpc>
                <a:spcPts val="5400"/>
              </a:lnSpc>
              <a:defRPr sz="5100">
                <a:solidFill>
                  <a:srgbClr val="B3B6B7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dirty="0">
              <a:latin typeface="Work Sans Medium" pitchFamily="2" charset="77"/>
            </a:endParaRPr>
          </a:p>
        </p:txBody>
      </p:sp>
      <p:sp>
        <p:nvSpPr>
          <p:cNvPr id="88" name="Udine, 22 settembre 2023"/>
          <p:cNvSpPr txBox="1"/>
          <p:nvPr/>
        </p:nvSpPr>
        <p:spPr>
          <a:xfrm>
            <a:off x="635000" y="12422716"/>
            <a:ext cx="2527936" cy="34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 defTabSz="825500">
              <a:lnSpc>
                <a:spcPts val="1900"/>
              </a:lnSpc>
              <a:defRPr sz="1600" b="1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WorkSans-Bold"/>
              </a:defRPr>
            </a:lvl1pPr>
          </a:lstStyle>
          <a:p>
            <a:r>
              <a:rPr dirty="0">
                <a:latin typeface="Work Sans" pitchFamily="2" charset="77"/>
              </a:rPr>
              <a:t>Udine, </a:t>
            </a:r>
            <a:r>
              <a:rPr lang="it-IT" dirty="0">
                <a:latin typeface="Work Sans" pitchFamily="2" charset="77"/>
              </a:rPr>
              <a:t> 29</a:t>
            </a:r>
            <a:r>
              <a:rPr dirty="0">
                <a:latin typeface="Work Sans" pitchFamily="2" charset="77"/>
              </a:rPr>
              <a:t> </a:t>
            </a:r>
            <a:r>
              <a:rPr lang="it-IT" dirty="0">
                <a:latin typeface="Work Sans" pitchFamily="2" charset="77"/>
              </a:rPr>
              <a:t>APRILE </a:t>
            </a:r>
            <a:r>
              <a:rPr dirty="0">
                <a:latin typeface="Work Sans" pitchFamily="2" charset="77"/>
              </a:rPr>
              <a:t>202</a:t>
            </a:r>
            <a:r>
              <a:rPr lang="it-IT" dirty="0">
                <a:latin typeface="Work Sans" pitchFamily="2" charset="77"/>
              </a:rPr>
              <a:t>6</a:t>
            </a:r>
            <a:endParaRPr dirty="0">
              <a:latin typeface="Work Sans" pitchFamily="2" charset="77"/>
            </a:endParaRPr>
          </a:p>
        </p:txBody>
      </p:sp>
      <p:sp>
        <p:nvSpPr>
          <p:cNvPr id="90" name="Dipartimento di Lingue e Letterature,…"/>
          <p:cNvSpPr txBox="1"/>
          <p:nvPr/>
        </p:nvSpPr>
        <p:spPr>
          <a:xfrm>
            <a:off x="12315825" y="12484778"/>
            <a:ext cx="5661806" cy="34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 defTabSz="825500">
              <a:lnSpc>
                <a:spcPts val="1900"/>
              </a:lnSpc>
              <a:defRPr sz="1600" b="1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WorkSans-Bold"/>
              </a:defRPr>
            </a:pPr>
            <a:r>
              <a:rPr b="1" dirty="0">
                <a:latin typeface="Work Sans" pitchFamily="2" charset="77"/>
              </a:rPr>
              <a:t>Di</a:t>
            </a:r>
            <a:r>
              <a:rPr lang="it-IT" b="1" dirty="0" err="1">
                <a:latin typeface="Work Sans" pitchFamily="2" charset="77"/>
              </a:rPr>
              <a:t>rezione</a:t>
            </a:r>
            <a:r>
              <a:rPr lang="it-IT" b="1" dirty="0">
                <a:latin typeface="Work Sans" pitchFamily="2" charset="77"/>
              </a:rPr>
              <a:t> RICERCA, BIBLIOTECHE E TERZA MISSIONE</a:t>
            </a:r>
            <a:endParaRPr b="1" dirty="0">
              <a:latin typeface="Work Sans" pitchFamily="2" charset="77"/>
            </a:endParaRPr>
          </a:p>
        </p:txBody>
      </p:sp>
      <p:sp>
        <p:nvSpPr>
          <p:cNvPr id="91" name="Linea"/>
          <p:cNvSpPr/>
          <p:nvPr/>
        </p:nvSpPr>
        <p:spPr>
          <a:xfrm>
            <a:off x="688975" y="12439650"/>
            <a:ext cx="2856027" cy="0"/>
          </a:xfrm>
          <a:prstGeom prst="line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endParaRPr dirty="0"/>
          </a:p>
        </p:txBody>
      </p:sp>
      <p:sp>
        <p:nvSpPr>
          <p:cNvPr id="93" name="Linea"/>
          <p:cNvSpPr/>
          <p:nvPr/>
        </p:nvSpPr>
        <p:spPr>
          <a:xfrm>
            <a:off x="12315825" y="12439650"/>
            <a:ext cx="5661806" cy="0"/>
          </a:xfrm>
          <a:prstGeom prst="line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DD55DD-EB5A-8924-89BF-1D3E8267BB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5FF421E1-6A8E-07F4-51B6-09C3681E039E}"/>
              </a:ext>
            </a:extLst>
          </p:cNvPr>
          <p:cNvSpPr txBox="1"/>
          <p:nvPr/>
        </p:nvSpPr>
        <p:spPr>
          <a:xfrm>
            <a:off x="15040518" y="11570394"/>
            <a:ext cx="1221104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828800" hangingPunct="1"/>
            <a:r>
              <a:rPr lang="en-US" sz="4800" b="1" kern="1200" dirty="0">
                <a:solidFill>
                  <a:prstClr val="white"/>
                </a:solidFill>
                <a:latin typeface="Trebuchet MS" panose="020B0703020202090204" pitchFamily="34" charset="0"/>
              </a:rPr>
              <a:t>Disaster Risk</a:t>
            </a:r>
          </a:p>
          <a:p>
            <a:pPr algn="l" defTabSz="1828800" hangingPunct="1"/>
            <a:r>
              <a:rPr lang="en-US" sz="4800" b="1" kern="1200" dirty="0">
                <a:solidFill>
                  <a:prstClr val="white"/>
                </a:solidFill>
                <a:latin typeface="Trebuchet MS" panose="020B0703020202090204" pitchFamily="34" charset="0"/>
              </a:rPr>
              <a:t>Reduction &amp; Resilience</a:t>
            </a:r>
            <a:endParaRPr lang="en-US" sz="4800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Titolo 1">
            <a:extLst>
              <a:ext uri="{FF2B5EF4-FFF2-40B4-BE49-F238E27FC236}">
                <a16:creationId xmlns:a16="http://schemas.microsoft.com/office/drawing/2014/main" id="{ACA16767-F428-C0E4-B115-291FF34F8824}"/>
              </a:ext>
            </a:extLst>
          </p:cNvPr>
          <p:cNvSpPr txBox="1">
            <a:spLocks/>
          </p:cNvSpPr>
          <p:nvPr/>
        </p:nvSpPr>
        <p:spPr>
          <a:xfrm>
            <a:off x="0" y="3393"/>
            <a:ext cx="24384000" cy="19528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433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1pPr>
            <a:lvl2pPr marL="0" marR="0" indent="45720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2pPr>
            <a:lvl3pPr marL="0" marR="0" indent="91440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3pPr>
            <a:lvl4pPr marL="0" marR="0" indent="137160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4pPr>
            <a:lvl5pPr marL="0" marR="0" indent="182880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5pPr>
            <a:lvl6pPr marL="0" marR="0" indent="228600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6pPr>
            <a:lvl7pPr marL="0" marR="0" indent="274320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7pPr>
            <a:lvl8pPr marL="0" marR="0" indent="320040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8pPr>
            <a:lvl9pPr marL="0" marR="0" indent="365760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9pPr>
          </a:lstStyle>
          <a:p>
            <a:pPr algn="ctr" hangingPunct="1">
              <a:lnSpc>
                <a:spcPct val="100000"/>
              </a:lnSpc>
            </a:pPr>
            <a:endParaRPr lang="it-IT" sz="3600" dirty="0">
              <a:solidFill>
                <a:srgbClr val="3033FF"/>
              </a:solidFill>
              <a:latin typeface="Trebuchet MS" panose="020B0603020202020204" pitchFamily="34" charset="0"/>
            </a:endParaRPr>
          </a:p>
        </p:txBody>
      </p:sp>
      <p:sp>
        <p:nvSpPr>
          <p:cNvPr id="25" name="Title 24">
            <a:extLst>
              <a:ext uri="{FF2B5EF4-FFF2-40B4-BE49-F238E27FC236}">
                <a16:creationId xmlns:a16="http://schemas.microsoft.com/office/drawing/2014/main" id="{38F2A8D9-0420-474D-522D-2EF7C074A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4338" y="492881"/>
            <a:ext cx="18171687" cy="1588598"/>
          </a:xfrm>
        </p:spPr>
        <p:txBody>
          <a:bodyPr>
            <a:normAutofit fontScale="90000"/>
          </a:bodyPr>
          <a:lstStyle/>
          <a:p>
            <a:pPr algn="ctr"/>
            <a:r>
              <a:rPr lang="it-IT" sz="8800" dirty="0">
                <a:solidFill>
                  <a:srgbClr val="3033FF"/>
                </a:solidFill>
                <a:latin typeface="Trebuchet MS" panose="020B0603020202020204" pitchFamily="34" charset="0"/>
              </a:rPr>
              <a:t>Area</a:t>
            </a:r>
            <a:r>
              <a:rPr lang="it-IT" sz="4900" dirty="0">
                <a:solidFill>
                  <a:srgbClr val="3033FF"/>
                </a:solidFill>
                <a:latin typeface="Trebuchet MS" panose="020B0603020202020204" pitchFamily="34" charset="0"/>
              </a:rPr>
              <a:t> </a:t>
            </a:r>
            <a:r>
              <a:rPr lang="it-IT" sz="8800" dirty="0">
                <a:solidFill>
                  <a:srgbClr val="3033FF"/>
                </a:solidFill>
                <a:latin typeface="Trebuchet MS" panose="020B0603020202020204" pitchFamily="34" charset="0"/>
              </a:rPr>
              <a:t>Energy</a:t>
            </a:r>
            <a:r>
              <a:rPr lang="it-IT" sz="4900" dirty="0">
                <a:solidFill>
                  <a:srgbClr val="3033FF"/>
                </a:solidFill>
                <a:latin typeface="Trebuchet MS" panose="020B0603020202020204" pitchFamily="34" charset="0"/>
              </a:rPr>
              <a:t> </a:t>
            </a:r>
            <a:r>
              <a:rPr lang="it-IT" sz="8800" dirty="0">
                <a:solidFill>
                  <a:srgbClr val="3033FF"/>
                </a:solidFill>
                <a:latin typeface="Trebuchet MS" panose="020B0603020202020204" pitchFamily="34" charset="0"/>
              </a:rPr>
              <a:t>Management</a:t>
            </a:r>
            <a:r>
              <a:rPr lang="it-IT" sz="4900" dirty="0">
                <a:solidFill>
                  <a:srgbClr val="3033FF"/>
                </a:solidFill>
                <a:latin typeface="Trebuchet MS" panose="020B0603020202020204" pitchFamily="34" charset="0"/>
              </a:rPr>
              <a:t> </a:t>
            </a:r>
            <a:r>
              <a:rPr lang="it-IT" sz="7300" dirty="0">
                <a:solidFill>
                  <a:srgbClr val="3033FF"/>
                </a:solidFill>
                <a:latin typeface="Trebuchet MS" panose="020B0603020202020204" pitchFamily="34" charset="0"/>
              </a:rPr>
              <a:t>&amp;</a:t>
            </a:r>
            <a:r>
              <a:rPr lang="it-IT" sz="4900" dirty="0">
                <a:solidFill>
                  <a:srgbClr val="3033FF"/>
                </a:solidFill>
                <a:latin typeface="Trebuchet MS" panose="020B0603020202020204" pitchFamily="34" charset="0"/>
              </a:rPr>
              <a:t> </a:t>
            </a:r>
            <a:r>
              <a:rPr lang="it-IT" sz="8800" dirty="0" err="1">
                <a:solidFill>
                  <a:srgbClr val="3033FF"/>
                </a:solidFill>
                <a:latin typeface="Trebuchet MS" panose="020B0603020202020204" pitchFamily="34" charset="0"/>
              </a:rPr>
              <a:t>Optimization</a:t>
            </a:r>
            <a:br>
              <a:rPr lang="it-IT" sz="8800" dirty="0">
                <a:solidFill>
                  <a:srgbClr val="3033FF"/>
                </a:solidFill>
                <a:latin typeface="Trebuchet MS" panose="020B0603020202020204" pitchFamily="34" charset="0"/>
              </a:rPr>
            </a:br>
            <a:endParaRPr lang="en-US" dirty="0"/>
          </a:p>
        </p:txBody>
      </p:sp>
      <p:sp>
        <p:nvSpPr>
          <p:cNvPr id="9" name="Sottotitolo 2">
            <a:extLst>
              <a:ext uri="{FF2B5EF4-FFF2-40B4-BE49-F238E27FC236}">
                <a16:creationId xmlns:a16="http://schemas.microsoft.com/office/drawing/2014/main" id="{A081C53E-6264-ED08-F376-25CFACBBCE4D}"/>
              </a:ext>
            </a:extLst>
          </p:cNvPr>
          <p:cNvSpPr txBox="1">
            <a:spLocks/>
          </p:cNvSpPr>
          <p:nvPr/>
        </p:nvSpPr>
        <p:spPr>
          <a:xfrm>
            <a:off x="-1" y="2759699"/>
            <a:ext cx="24397594" cy="192855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825500" rtl="0" latinLnBrk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 b="0" i="0" u="none" strike="noStrike" cap="none" spc="0" baseline="0">
                <a:solidFill>
                  <a:srgbClr val="B3B6B7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1pPr>
            <a:lvl2pPr marL="0" marR="0" indent="457200" algn="l" defTabSz="825500" rtl="0" latinLnBrk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 b="0" i="0" u="none" strike="noStrike" cap="none" spc="0" baseline="0">
                <a:solidFill>
                  <a:srgbClr val="B3B6B7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914400" algn="l" defTabSz="825500" rtl="0" latinLnBrk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 b="0" i="0" u="none" strike="noStrike" cap="none" spc="0" baseline="0">
                <a:solidFill>
                  <a:srgbClr val="B3B6B7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1371600" algn="l" defTabSz="825500" rtl="0" latinLnBrk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 b="0" i="0" u="none" strike="noStrike" cap="none" spc="0" baseline="0">
                <a:solidFill>
                  <a:srgbClr val="B3B6B7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1828800" algn="l" defTabSz="825500" rtl="0" latinLnBrk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 b="0" i="0" u="none" strike="noStrike" cap="none" spc="0" baseline="0">
                <a:solidFill>
                  <a:srgbClr val="B3B6B7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2286000" algn="l" defTabSz="825500" rtl="0" latinLnBrk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 b="0" i="0" u="none" strike="noStrike" cap="none" spc="0" baseline="0">
                <a:solidFill>
                  <a:srgbClr val="B3B6B7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2743200" algn="l" defTabSz="825500" rtl="0" latinLnBrk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 b="0" i="0" u="none" strike="noStrike" cap="none" spc="0" baseline="0">
                <a:solidFill>
                  <a:srgbClr val="B3B6B7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3200400" algn="l" defTabSz="825500" rtl="0" latinLnBrk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 b="0" i="0" u="none" strike="noStrike" cap="none" spc="0" baseline="0">
                <a:solidFill>
                  <a:srgbClr val="B3B6B7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3657600" algn="l" defTabSz="825500" rtl="0" latinLnBrk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 b="0" i="0" u="none" strike="noStrike" cap="none" spc="0" baseline="0">
                <a:solidFill>
                  <a:srgbClr val="B3B6B7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algn="ctr" defTabSz="1828800" fontAlgn="base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</a:pPr>
            <a:r>
              <a:rPr lang="en-US" sz="5400" b="1" dirty="0" err="1">
                <a:solidFill>
                  <a:prstClr val="black"/>
                </a:solidFill>
                <a:latin typeface="Trebuchet MS" panose="020B0703020202090204" pitchFamily="34" charset="0"/>
              </a:rPr>
              <a:t>Tecnologie</a:t>
            </a:r>
            <a:r>
              <a:rPr lang="en-US" sz="5400" b="1" dirty="0">
                <a:solidFill>
                  <a:prstClr val="black"/>
                </a:solidFill>
                <a:latin typeface="Trebuchet MS" panose="020B070302020209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rebuchet MS" panose="020B0703020202090204" pitchFamily="34" charset="0"/>
              </a:rPr>
              <a:t>Ambientali</a:t>
            </a:r>
            <a:r>
              <a:rPr lang="en-US" sz="5400" b="1" dirty="0">
                <a:solidFill>
                  <a:prstClr val="black"/>
                </a:solidFill>
                <a:latin typeface="Trebuchet MS" panose="020B0703020202090204" pitchFamily="34" charset="0"/>
              </a:rPr>
              <a:t> - Recupero di </a:t>
            </a:r>
            <a:r>
              <a:rPr lang="en-US" sz="5400" b="1" dirty="0" err="1">
                <a:solidFill>
                  <a:prstClr val="black"/>
                </a:solidFill>
                <a:latin typeface="Trebuchet MS" panose="020B0703020202090204" pitchFamily="34" charset="0"/>
              </a:rPr>
              <a:t>materia</a:t>
            </a:r>
            <a:r>
              <a:rPr lang="en-US" sz="5400" b="1" dirty="0">
                <a:solidFill>
                  <a:prstClr val="black"/>
                </a:solidFill>
                <a:latin typeface="Trebuchet MS" panose="020B0703020202090204" pitchFamily="34" charset="0"/>
              </a:rPr>
              <a:t>/</a:t>
            </a:r>
            <a:r>
              <a:rPr lang="en-US" sz="5400" b="1" dirty="0" err="1">
                <a:solidFill>
                  <a:prstClr val="black"/>
                </a:solidFill>
                <a:latin typeface="Trebuchet MS" panose="020B0703020202090204" pitchFamily="34" charset="0"/>
              </a:rPr>
              <a:t>energia</a:t>
            </a:r>
            <a:r>
              <a:rPr lang="en-US" sz="5400" b="1" dirty="0">
                <a:solidFill>
                  <a:prstClr val="black"/>
                </a:solidFill>
                <a:latin typeface="Trebuchet MS" panose="020B0703020202090204" pitchFamily="34" charset="0"/>
              </a:rPr>
              <a:t> dal CII e </a:t>
            </a:r>
            <a:r>
              <a:rPr lang="en-US" sz="5400" b="1" dirty="0" err="1">
                <a:solidFill>
                  <a:prstClr val="black"/>
                </a:solidFill>
                <a:latin typeface="Trebuchet MS" panose="020B0703020202090204" pitchFamily="34" charset="0"/>
              </a:rPr>
              <a:t>dai</a:t>
            </a:r>
            <a:r>
              <a:rPr lang="en-US" sz="5400" b="1" dirty="0">
                <a:solidFill>
                  <a:prstClr val="black"/>
                </a:solidFill>
                <a:latin typeface="Trebuchet MS" panose="020B070302020209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rebuchet MS" panose="020B0703020202090204" pitchFamily="34" charset="0"/>
              </a:rPr>
              <a:t>rifiuti</a:t>
            </a:r>
            <a:endParaRPr lang="en-US" sz="5400" b="1" dirty="0">
              <a:solidFill>
                <a:prstClr val="black"/>
              </a:solidFill>
              <a:latin typeface="Trebuchet MS" panose="020B0703020202090204" pitchFamily="34" charset="0"/>
            </a:endParaRPr>
          </a:p>
        </p:txBody>
      </p:sp>
      <p:pic>
        <p:nvPicPr>
          <p:cNvPr id="2" name="Immagine 4">
            <a:extLst>
              <a:ext uri="{FF2B5EF4-FFF2-40B4-BE49-F238E27FC236}">
                <a16:creationId xmlns:a16="http://schemas.microsoft.com/office/drawing/2014/main" id="{77096D15-EA6B-D86E-9E32-6B8427165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992" y="7524237"/>
            <a:ext cx="9426576" cy="5302448"/>
          </a:xfrm>
          <a:prstGeom prst="rect">
            <a:avLst/>
          </a:prstGeom>
        </p:spPr>
      </p:pic>
      <p:sp>
        <p:nvSpPr>
          <p:cNvPr id="3" name="CasellaDiTesto 5">
            <a:extLst>
              <a:ext uri="{FF2B5EF4-FFF2-40B4-BE49-F238E27FC236}">
                <a16:creationId xmlns:a16="http://schemas.microsoft.com/office/drawing/2014/main" id="{48A22246-BC9C-69BF-0866-02DAA1481BDC}"/>
              </a:ext>
            </a:extLst>
          </p:cNvPr>
          <p:cNvSpPr txBox="1"/>
          <p:nvPr/>
        </p:nvSpPr>
        <p:spPr>
          <a:xfrm>
            <a:off x="2650709" y="4878599"/>
            <a:ext cx="72397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 hangingPunct="1"/>
            <a:r>
              <a:rPr lang="it-IT" sz="3600" kern="1200" dirty="0">
                <a:solidFill>
                  <a:prstClr val="black"/>
                </a:solidFill>
                <a:latin typeface="Trebuchet MS" panose="020B0703020202090204" pitchFamily="34" charset="0"/>
                <a:ea typeface="+mn-ea"/>
                <a:cs typeface="Times New Roman" panose="02020603050405020304" pitchFamily="18" charset="0"/>
              </a:rPr>
              <a:t>Riutilizzo delle acque depurate in agricoltura (chiusura del ciclo)</a:t>
            </a:r>
          </a:p>
        </p:txBody>
      </p:sp>
      <p:sp>
        <p:nvSpPr>
          <p:cNvPr id="4" name="Cerchio vuoto 6">
            <a:extLst>
              <a:ext uri="{FF2B5EF4-FFF2-40B4-BE49-F238E27FC236}">
                <a16:creationId xmlns:a16="http://schemas.microsoft.com/office/drawing/2014/main" id="{11E5CA97-323E-64CF-6DF0-370221D777C6}"/>
              </a:ext>
            </a:extLst>
          </p:cNvPr>
          <p:cNvSpPr/>
          <p:nvPr/>
        </p:nvSpPr>
        <p:spPr>
          <a:xfrm>
            <a:off x="2356702" y="4193357"/>
            <a:ext cx="7711124" cy="2526098"/>
          </a:xfrm>
          <a:prstGeom prst="donut">
            <a:avLst>
              <a:gd name="adj" fmla="val 1957"/>
            </a:avLst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/>
            <a:endParaRPr lang="it-IT" sz="3600" kern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Immagine 7">
            <a:extLst>
              <a:ext uri="{FF2B5EF4-FFF2-40B4-BE49-F238E27FC236}">
                <a16:creationId xmlns:a16="http://schemas.microsoft.com/office/drawing/2014/main" id="{C60AF83D-30F7-80C2-758F-32334A94E7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30541" y="4555403"/>
            <a:ext cx="11430346" cy="4990800"/>
          </a:xfrm>
          <a:prstGeom prst="rect">
            <a:avLst/>
          </a:prstGeom>
        </p:spPr>
      </p:pic>
      <p:cxnSp>
        <p:nvCxnSpPr>
          <p:cNvPr id="6" name="Connettore 2 9">
            <a:extLst>
              <a:ext uri="{FF2B5EF4-FFF2-40B4-BE49-F238E27FC236}">
                <a16:creationId xmlns:a16="http://schemas.microsoft.com/office/drawing/2014/main" id="{C99E174F-087D-63D2-C650-E78CFDC586C1}"/>
              </a:ext>
            </a:extLst>
          </p:cNvPr>
          <p:cNvCxnSpPr>
            <a:cxnSpLocks/>
            <a:stCxn id="4" idx="4"/>
          </p:cNvCxnSpPr>
          <p:nvPr/>
        </p:nvCxnSpPr>
        <p:spPr>
          <a:xfrm>
            <a:off x="6212264" y="6719455"/>
            <a:ext cx="0" cy="71201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14">
            <a:extLst>
              <a:ext uri="{FF2B5EF4-FFF2-40B4-BE49-F238E27FC236}">
                <a16:creationId xmlns:a16="http://schemas.microsoft.com/office/drawing/2014/main" id="{2A383A58-CCA6-7B46-61C6-1F600EBEB519}"/>
              </a:ext>
            </a:extLst>
          </p:cNvPr>
          <p:cNvSpPr txBox="1"/>
          <p:nvPr/>
        </p:nvSpPr>
        <p:spPr>
          <a:xfrm>
            <a:off x="14520421" y="10879119"/>
            <a:ext cx="72397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 hangingPunct="1"/>
            <a:r>
              <a:rPr lang="it-IT" sz="3600" kern="1200" dirty="0">
                <a:solidFill>
                  <a:prstClr val="black"/>
                </a:solidFill>
                <a:latin typeface="Trebuchet MS" panose="020B0703020202090204" pitchFamily="34" charset="0"/>
                <a:ea typeface="+mn-ea"/>
                <a:cs typeface="Times New Roman" panose="02020603050405020304" pitchFamily="18" charset="0"/>
              </a:rPr>
              <a:t>Trattamenti innovativi per recupero materia ed energia dai fanghi di depurazione</a:t>
            </a:r>
          </a:p>
        </p:txBody>
      </p:sp>
      <p:sp>
        <p:nvSpPr>
          <p:cNvPr id="8" name="Cerchio vuoto 15">
            <a:extLst>
              <a:ext uri="{FF2B5EF4-FFF2-40B4-BE49-F238E27FC236}">
                <a16:creationId xmlns:a16="http://schemas.microsoft.com/office/drawing/2014/main" id="{08811829-594E-3E48-E614-BAC121717D56}"/>
              </a:ext>
            </a:extLst>
          </p:cNvPr>
          <p:cNvSpPr/>
          <p:nvPr/>
        </p:nvSpPr>
        <p:spPr>
          <a:xfrm>
            <a:off x="14192053" y="10442329"/>
            <a:ext cx="7896518" cy="2542624"/>
          </a:xfrm>
          <a:prstGeom prst="donut">
            <a:avLst>
              <a:gd name="adj" fmla="val 1957"/>
            </a:avLst>
          </a:prstGeom>
          <a:solidFill>
            <a:schemeClr val="accent2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/>
            <a:endParaRPr lang="it-IT" sz="3600" kern="120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0" name="Connettore 2 16">
            <a:extLst>
              <a:ext uri="{FF2B5EF4-FFF2-40B4-BE49-F238E27FC236}">
                <a16:creationId xmlns:a16="http://schemas.microsoft.com/office/drawing/2014/main" id="{B13CFB78-52EA-4FE4-AD54-C61779D5FD9B}"/>
              </a:ext>
            </a:extLst>
          </p:cNvPr>
          <p:cNvCxnSpPr>
            <a:cxnSpLocks/>
            <a:stCxn id="8" idx="0"/>
            <a:endCxn id="5" idx="2"/>
          </p:cNvCxnSpPr>
          <p:nvPr/>
        </p:nvCxnSpPr>
        <p:spPr>
          <a:xfrm flipV="1">
            <a:off x="18140313" y="9546204"/>
            <a:ext cx="5402" cy="896126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229007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56CA2E-F11C-7527-FF5C-1B9D337D3F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1A377CF6-680D-93B9-4426-AFCEEC4C106B}"/>
              </a:ext>
            </a:extLst>
          </p:cNvPr>
          <p:cNvSpPr txBox="1"/>
          <p:nvPr/>
        </p:nvSpPr>
        <p:spPr>
          <a:xfrm>
            <a:off x="15040518" y="11570394"/>
            <a:ext cx="1221104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828800" hangingPunct="1"/>
            <a:r>
              <a:rPr lang="en-US" sz="4800" b="1" kern="1200" dirty="0">
                <a:solidFill>
                  <a:prstClr val="white"/>
                </a:solidFill>
                <a:latin typeface="Trebuchet MS" panose="020B0703020202090204" pitchFamily="34" charset="0"/>
              </a:rPr>
              <a:t>Disaster Risk</a:t>
            </a:r>
          </a:p>
          <a:p>
            <a:pPr algn="l" defTabSz="1828800" hangingPunct="1"/>
            <a:r>
              <a:rPr lang="en-US" sz="4800" b="1" kern="1200" dirty="0">
                <a:solidFill>
                  <a:prstClr val="white"/>
                </a:solidFill>
                <a:latin typeface="Trebuchet MS" panose="020B0703020202090204" pitchFamily="34" charset="0"/>
              </a:rPr>
              <a:t>Reduction &amp; Resilience</a:t>
            </a:r>
            <a:endParaRPr lang="en-US" sz="4800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Titolo 1">
            <a:extLst>
              <a:ext uri="{FF2B5EF4-FFF2-40B4-BE49-F238E27FC236}">
                <a16:creationId xmlns:a16="http://schemas.microsoft.com/office/drawing/2014/main" id="{F76D48BD-7354-6C14-372E-5079EC924D15}"/>
              </a:ext>
            </a:extLst>
          </p:cNvPr>
          <p:cNvSpPr txBox="1">
            <a:spLocks/>
          </p:cNvSpPr>
          <p:nvPr/>
        </p:nvSpPr>
        <p:spPr>
          <a:xfrm>
            <a:off x="0" y="3393"/>
            <a:ext cx="24384000" cy="19528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433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1pPr>
            <a:lvl2pPr marL="0" marR="0" indent="45720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2pPr>
            <a:lvl3pPr marL="0" marR="0" indent="91440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3pPr>
            <a:lvl4pPr marL="0" marR="0" indent="137160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4pPr>
            <a:lvl5pPr marL="0" marR="0" indent="182880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5pPr>
            <a:lvl6pPr marL="0" marR="0" indent="228600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6pPr>
            <a:lvl7pPr marL="0" marR="0" indent="274320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7pPr>
            <a:lvl8pPr marL="0" marR="0" indent="320040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8pPr>
            <a:lvl9pPr marL="0" marR="0" indent="365760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9pPr>
          </a:lstStyle>
          <a:p>
            <a:pPr algn="ctr" hangingPunct="1">
              <a:lnSpc>
                <a:spcPct val="100000"/>
              </a:lnSpc>
            </a:pPr>
            <a:endParaRPr lang="it-IT" sz="3600" dirty="0">
              <a:solidFill>
                <a:srgbClr val="3033FF"/>
              </a:solidFill>
              <a:latin typeface="Trebuchet MS" panose="020B0603020202020204" pitchFamily="34" charset="0"/>
            </a:endParaRPr>
          </a:p>
        </p:txBody>
      </p:sp>
      <p:sp>
        <p:nvSpPr>
          <p:cNvPr id="25" name="Title 24">
            <a:extLst>
              <a:ext uri="{FF2B5EF4-FFF2-40B4-BE49-F238E27FC236}">
                <a16:creationId xmlns:a16="http://schemas.microsoft.com/office/drawing/2014/main" id="{C812E30D-6FF0-F03E-C7E7-789D60E19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4338" y="492881"/>
            <a:ext cx="18171687" cy="1588598"/>
          </a:xfrm>
        </p:spPr>
        <p:txBody>
          <a:bodyPr>
            <a:normAutofit fontScale="90000"/>
          </a:bodyPr>
          <a:lstStyle/>
          <a:p>
            <a:pPr algn="ctr"/>
            <a:r>
              <a:rPr lang="it-IT" sz="8800" dirty="0">
                <a:solidFill>
                  <a:srgbClr val="3033FF"/>
                </a:solidFill>
                <a:latin typeface="Trebuchet MS" panose="020B0603020202020204" pitchFamily="34" charset="0"/>
              </a:rPr>
              <a:t>Area</a:t>
            </a:r>
            <a:r>
              <a:rPr lang="it-IT" sz="4900" dirty="0">
                <a:solidFill>
                  <a:srgbClr val="3033FF"/>
                </a:solidFill>
                <a:latin typeface="Trebuchet MS" panose="020B0603020202020204" pitchFamily="34" charset="0"/>
              </a:rPr>
              <a:t> </a:t>
            </a:r>
            <a:r>
              <a:rPr lang="it-IT" sz="8800" dirty="0" err="1">
                <a:solidFill>
                  <a:srgbClr val="3033FF"/>
                </a:solidFill>
                <a:latin typeface="Trebuchet MS" panose="020B0603020202020204" pitchFamily="34" charset="0"/>
              </a:rPr>
              <a:t>Disaster</a:t>
            </a:r>
            <a:r>
              <a:rPr lang="it-IT" sz="4900" dirty="0">
                <a:solidFill>
                  <a:srgbClr val="3033FF"/>
                </a:solidFill>
                <a:latin typeface="Trebuchet MS" panose="020B0603020202020204" pitchFamily="34" charset="0"/>
              </a:rPr>
              <a:t> </a:t>
            </a:r>
            <a:r>
              <a:rPr lang="it-IT" sz="8800" dirty="0">
                <a:solidFill>
                  <a:srgbClr val="3033FF"/>
                </a:solidFill>
                <a:latin typeface="Trebuchet MS" panose="020B0603020202020204" pitchFamily="34" charset="0"/>
              </a:rPr>
              <a:t>Risk</a:t>
            </a:r>
            <a:r>
              <a:rPr lang="it-IT" sz="4900" dirty="0">
                <a:solidFill>
                  <a:srgbClr val="3033FF"/>
                </a:solidFill>
                <a:latin typeface="Trebuchet MS" panose="020B0603020202020204" pitchFamily="34" charset="0"/>
              </a:rPr>
              <a:t> </a:t>
            </a:r>
            <a:r>
              <a:rPr lang="it-IT" sz="8800" dirty="0" err="1">
                <a:solidFill>
                  <a:srgbClr val="3033FF"/>
                </a:solidFill>
                <a:latin typeface="Trebuchet MS" panose="020B0603020202020204" pitchFamily="34" charset="0"/>
              </a:rPr>
              <a:t>Reduction</a:t>
            </a:r>
            <a:r>
              <a:rPr lang="it-IT" sz="4900" dirty="0">
                <a:solidFill>
                  <a:srgbClr val="3033FF"/>
                </a:solidFill>
                <a:latin typeface="Trebuchet MS" panose="020B0603020202020204" pitchFamily="34" charset="0"/>
              </a:rPr>
              <a:t> </a:t>
            </a:r>
            <a:r>
              <a:rPr lang="it-IT" sz="8000" dirty="0">
                <a:solidFill>
                  <a:srgbClr val="3033FF"/>
                </a:solidFill>
                <a:latin typeface="Trebuchet MS" panose="020B0603020202020204" pitchFamily="34" charset="0"/>
              </a:rPr>
              <a:t>&amp;</a:t>
            </a:r>
            <a:r>
              <a:rPr lang="it-IT" sz="5300" dirty="0">
                <a:solidFill>
                  <a:srgbClr val="3033FF"/>
                </a:solidFill>
                <a:latin typeface="Trebuchet MS" panose="020B0603020202020204" pitchFamily="34" charset="0"/>
              </a:rPr>
              <a:t> </a:t>
            </a:r>
            <a:r>
              <a:rPr lang="it-IT" sz="8800" dirty="0" err="1">
                <a:solidFill>
                  <a:srgbClr val="3033FF"/>
                </a:solidFill>
                <a:latin typeface="Trebuchet MS" panose="020B0603020202020204" pitchFamily="34" charset="0"/>
              </a:rPr>
              <a:t>Resilience</a:t>
            </a:r>
            <a:br>
              <a:rPr lang="it-IT" sz="8800" dirty="0">
                <a:solidFill>
                  <a:srgbClr val="3033FF"/>
                </a:solidFill>
                <a:latin typeface="Trebuchet MS" panose="020B0603020202020204" pitchFamily="34" charset="0"/>
              </a:rPr>
            </a:br>
            <a:endParaRPr lang="en-US" dirty="0"/>
          </a:p>
        </p:txBody>
      </p:sp>
      <p:sp>
        <p:nvSpPr>
          <p:cNvPr id="9" name="Sottotitolo 2">
            <a:extLst>
              <a:ext uri="{FF2B5EF4-FFF2-40B4-BE49-F238E27FC236}">
                <a16:creationId xmlns:a16="http://schemas.microsoft.com/office/drawing/2014/main" id="{DF9075F0-3783-DE26-19AC-EC02EBAF5367}"/>
              </a:ext>
            </a:extLst>
          </p:cNvPr>
          <p:cNvSpPr txBox="1">
            <a:spLocks/>
          </p:cNvSpPr>
          <p:nvPr/>
        </p:nvSpPr>
        <p:spPr>
          <a:xfrm>
            <a:off x="-1" y="2759699"/>
            <a:ext cx="24397594" cy="192855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825500" rtl="0" latinLnBrk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 b="0" i="0" u="none" strike="noStrike" cap="none" spc="0" baseline="0">
                <a:solidFill>
                  <a:srgbClr val="B3B6B7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1pPr>
            <a:lvl2pPr marL="0" marR="0" indent="457200" algn="l" defTabSz="825500" rtl="0" latinLnBrk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 b="0" i="0" u="none" strike="noStrike" cap="none" spc="0" baseline="0">
                <a:solidFill>
                  <a:srgbClr val="B3B6B7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914400" algn="l" defTabSz="825500" rtl="0" latinLnBrk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 b="0" i="0" u="none" strike="noStrike" cap="none" spc="0" baseline="0">
                <a:solidFill>
                  <a:srgbClr val="B3B6B7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1371600" algn="l" defTabSz="825500" rtl="0" latinLnBrk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 b="0" i="0" u="none" strike="noStrike" cap="none" spc="0" baseline="0">
                <a:solidFill>
                  <a:srgbClr val="B3B6B7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1828800" algn="l" defTabSz="825500" rtl="0" latinLnBrk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 b="0" i="0" u="none" strike="noStrike" cap="none" spc="0" baseline="0">
                <a:solidFill>
                  <a:srgbClr val="B3B6B7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2286000" algn="l" defTabSz="825500" rtl="0" latinLnBrk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 b="0" i="0" u="none" strike="noStrike" cap="none" spc="0" baseline="0">
                <a:solidFill>
                  <a:srgbClr val="B3B6B7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2743200" algn="l" defTabSz="825500" rtl="0" latinLnBrk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 b="0" i="0" u="none" strike="noStrike" cap="none" spc="0" baseline="0">
                <a:solidFill>
                  <a:srgbClr val="B3B6B7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3200400" algn="l" defTabSz="825500" rtl="0" latinLnBrk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 b="0" i="0" u="none" strike="noStrike" cap="none" spc="0" baseline="0">
                <a:solidFill>
                  <a:srgbClr val="B3B6B7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3657600" algn="l" defTabSz="825500" rtl="0" latinLnBrk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 b="0" i="0" u="none" strike="noStrike" cap="none" spc="0" baseline="0">
                <a:solidFill>
                  <a:srgbClr val="B3B6B7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algn="ctr" fontAlgn="base" hangingPunct="1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</a:pPr>
            <a:r>
              <a:rPr lang="en-US" sz="5400" b="1" dirty="0">
                <a:solidFill>
                  <a:prstClr val="black"/>
                </a:solidFill>
                <a:latin typeface="Trebuchet MS" panose="020B0703020202090204" pitchFamily="34" charset="0"/>
              </a:rPr>
              <a:t>CATTEDRA UNESCO</a:t>
            </a:r>
            <a:endParaRPr lang="en-US" b="1" dirty="0">
              <a:solidFill>
                <a:schemeClr val="bg2">
                  <a:lumMod val="10000"/>
                </a:schemeClr>
              </a:solidFill>
              <a:latin typeface="Trebuchet MS" panose="020B0703020202090204" pitchFamily="34" charset="0"/>
            </a:endParaRPr>
          </a:p>
        </p:txBody>
      </p:sp>
      <p:pic>
        <p:nvPicPr>
          <p:cNvPr id="2" name="Immagine 2">
            <a:extLst>
              <a:ext uri="{FF2B5EF4-FFF2-40B4-BE49-F238E27FC236}">
                <a16:creationId xmlns:a16="http://schemas.microsoft.com/office/drawing/2014/main" id="{FA3B3133-CBBE-7F4E-0C84-0889DC0B2D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7039" y="4331229"/>
            <a:ext cx="5499502" cy="2156850"/>
          </a:xfrm>
          <a:prstGeom prst="rect">
            <a:avLst/>
          </a:prstGeom>
        </p:spPr>
      </p:pic>
      <p:pic>
        <p:nvPicPr>
          <p:cNvPr id="3" name="Immagine 7">
            <a:extLst>
              <a:ext uri="{FF2B5EF4-FFF2-40B4-BE49-F238E27FC236}">
                <a16:creationId xmlns:a16="http://schemas.microsoft.com/office/drawing/2014/main" id="{3DC0DD06-8BF3-FF36-C2BB-F06709C36D2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00985" y="5270112"/>
            <a:ext cx="10069610" cy="832904"/>
          </a:xfrm>
          <a:prstGeom prst="rect">
            <a:avLst/>
          </a:prstGeom>
        </p:spPr>
      </p:pic>
      <p:sp>
        <p:nvSpPr>
          <p:cNvPr id="4" name="CasellaDiTesto 8">
            <a:extLst>
              <a:ext uri="{FF2B5EF4-FFF2-40B4-BE49-F238E27FC236}">
                <a16:creationId xmlns:a16="http://schemas.microsoft.com/office/drawing/2014/main" id="{E202B091-301E-1BA3-54E0-E9E5A3C46B12}"/>
              </a:ext>
            </a:extLst>
          </p:cNvPr>
          <p:cNvSpPr txBox="1"/>
          <p:nvPr/>
        </p:nvSpPr>
        <p:spPr>
          <a:xfrm>
            <a:off x="10950118" y="10286392"/>
            <a:ext cx="79861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828800" hangingPunct="1"/>
            <a:r>
              <a:rPr lang="en-US" sz="3200" b="1" kern="1200" dirty="0" err="1">
                <a:solidFill>
                  <a:srgbClr val="002060"/>
                </a:solidFill>
                <a:highlight>
                  <a:srgbClr val="FFFFFF"/>
                </a:highlight>
                <a:latin typeface="Work Sans" panose="020F0502020204030204" pitchFamily="2" charset="0"/>
                <a:ea typeface="+mn-ea"/>
                <a:cs typeface="+mn-cs"/>
              </a:rPr>
              <a:t>Monitoraggio</a:t>
            </a:r>
            <a:r>
              <a:rPr lang="en-US" sz="3200" b="1" kern="1200" dirty="0">
                <a:solidFill>
                  <a:srgbClr val="002060"/>
                </a:solidFill>
                <a:highlight>
                  <a:srgbClr val="FFFFFF"/>
                </a:highlight>
                <a:latin typeface="Work Sans" panose="020F0502020204030204" pitchFamily="2" charset="0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rgbClr val="002060"/>
                </a:solidFill>
                <a:highlight>
                  <a:srgbClr val="FFFFFF"/>
                </a:highlight>
                <a:latin typeface="Work Sans" panose="020F0502020204030204" pitchFamily="2" charset="0"/>
                <a:ea typeface="+mn-ea"/>
                <a:cs typeface="+mn-cs"/>
              </a:rPr>
              <a:t>infrastrutture</a:t>
            </a:r>
            <a:r>
              <a:rPr lang="en-US" sz="3200" b="1" kern="1200" dirty="0">
                <a:solidFill>
                  <a:srgbClr val="002060"/>
                </a:solidFill>
                <a:highlight>
                  <a:srgbClr val="FFFFFF"/>
                </a:highlight>
                <a:latin typeface="Work Sans" panose="020F0502020204030204" pitchFamily="2" charset="0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rgbClr val="002060"/>
                </a:solidFill>
                <a:highlight>
                  <a:srgbClr val="FFFFFF"/>
                </a:highlight>
                <a:latin typeface="Work Sans" panose="020F0502020204030204" pitchFamily="2" charset="0"/>
                <a:ea typeface="+mn-ea"/>
                <a:cs typeface="+mn-cs"/>
              </a:rPr>
              <a:t>critiche</a:t>
            </a:r>
            <a:endParaRPr lang="it-IT" sz="3200" kern="1200" dirty="0">
              <a:solidFill>
                <a:srgbClr val="002060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5" name="Immagine 10">
            <a:extLst>
              <a:ext uri="{FF2B5EF4-FFF2-40B4-BE49-F238E27FC236}">
                <a16:creationId xmlns:a16="http://schemas.microsoft.com/office/drawing/2014/main" id="{3D2F5704-ABAB-0B15-491F-88AF5F37506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8106" y="11054049"/>
            <a:ext cx="2583428" cy="853846"/>
          </a:xfrm>
          <a:prstGeom prst="rect">
            <a:avLst/>
          </a:prstGeom>
        </p:spPr>
      </p:pic>
      <p:sp>
        <p:nvSpPr>
          <p:cNvPr id="6" name="CasellaDiTesto 11">
            <a:extLst>
              <a:ext uri="{FF2B5EF4-FFF2-40B4-BE49-F238E27FC236}">
                <a16:creationId xmlns:a16="http://schemas.microsoft.com/office/drawing/2014/main" id="{C1AB1216-469B-A4D5-BB93-6A81046C08DB}"/>
              </a:ext>
            </a:extLst>
          </p:cNvPr>
          <p:cNvSpPr txBox="1"/>
          <p:nvPr/>
        </p:nvSpPr>
        <p:spPr>
          <a:xfrm>
            <a:off x="2606144" y="7604116"/>
            <a:ext cx="908128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828800" hangingPunct="1"/>
            <a:r>
              <a:rPr lang="en-US" sz="3200" b="1" kern="1200" dirty="0" err="1">
                <a:solidFill>
                  <a:srgbClr val="002060"/>
                </a:solidFill>
                <a:highlight>
                  <a:srgbClr val="FFFFFF"/>
                </a:highlight>
                <a:latin typeface="Work Sans" pitchFamily="2" charset="0"/>
                <a:ea typeface="+mn-ea"/>
                <a:cs typeface="+mn-cs"/>
              </a:rPr>
              <a:t>Resilienza</a:t>
            </a:r>
            <a:r>
              <a:rPr lang="en-US" sz="3200" b="1" kern="1200" dirty="0">
                <a:solidFill>
                  <a:srgbClr val="002060"/>
                </a:solidFill>
                <a:highlight>
                  <a:srgbClr val="FFFFFF"/>
                </a:highlight>
                <a:latin typeface="Work Sans" pitchFamily="2" charset="0"/>
                <a:ea typeface="+mn-ea"/>
                <a:cs typeface="+mn-cs"/>
              </a:rPr>
              <a:t> e </a:t>
            </a:r>
            <a:r>
              <a:rPr lang="en-US" sz="3200" b="1" kern="1200" dirty="0" err="1">
                <a:solidFill>
                  <a:srgbClr val="002060"/>
                </a:solidFill>
                <a:highlight>
                  <a:srgbClr val="FFFFFF"/>
                </a:highlight>
                <a:latin typeface="Work Sans" pitchFamily="2" charset="0"/>
                <a:ea typeface="+mn-ea"/>
                <a:cs typeface="+mn-cs"/>
              </a:rPr>
              <a:t>sostenibilità</a:t>
            </a:r>
            <a:r>
              <a:rPr lang="en-US" sz="3200" b="1" kern="1200" dirty="0">
                <a:solidFill>
                  <a:srgbClr val="002060"/>
                </a:solidFill>
                <a:highlight>
                  <a:srgbClr val="FFFFFF"/>
                </a:highlight>
                <a:latin typeface="Work Sans" pitchFamily="2" charset="0"/>
                <a:ea typeface="+mn-ea"/>
                <a:cs typeface="+mn-cs"/>
              </a:rPr>
              <a:t> </a:t>
            </a:r>
            <a:br>
              <a:rPr lang="en-US" sz="3200" b="1" kern="1200" dirty="0">
                <a:solidFill>
                  <a:srgbClr val="002060"/>
                </a:solidFill>
                <a:highlight>
                  <a:srgbClr val="FFFFFF"/>
                </a:highlight>
                <a:latin typeface="Work Sans" pitchFamily="2" charset="0"/>
                <a:ea typeface="+mn-ea"/>
                <a:cs typeface="+mn-cs"/>
              </a:rPr>
            </a:br>
            <a:r>
              <a:rPr lang="en-US" sz="3200" b="1" kern="1200" dirty="0" err="1">
                <a:solidFill>
                  <a:srgbClr val="002060"/>
                </a:solidFill>
                <a:highlight>
                  <a:srgbClr val="FFFFFF"/>
                </a:highlight>
                <a:latin typeface="Work Sans" pitchFamily="2" charset="0"/>
                <a:ea typeface="+mn-ea"/>
                <a:cs typeface="+mn-cs"/>
              </a:rPr>
              <a:t>dei</a:t>
            </a:r>
            <a:r>
              <a:rPr lang="en-US" sz="3200" b="1" kern="1200" dirty="0">
                <a:solidFill>
                  <a:srgbClr val="002060"/>
                </a:solidFill>
                <a:highlight>
                  <a:srgbClr val="FFFFFF"/>
                </a:highlight>
                <a:latin typeface="Work Sans" pitchFamily="2" charset="0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rgbClr val="002060"/>
                </a:solidFill>
                <a:highlight>
                  <a:srgbClr val="FFFFFF"/>
                </a:highlight>
                <a:latin typeface="Work Sans" pitchFamily="2" charset="0"/>
                <a:ea typeface="+mn-ea"/>
                <a:cs typeface="+mn-cs"/>
              </a:rPr>
              <a:t>sistemi</a:t>
            </a:r>
            <a:r>
              <a:rPr lang="en-US" sz="3200" b="1" kern="1200" dirty="0">
                <a:solidFill>
                  <a:srgbClr val="002060"/>
                </a:solidFill>
                <a:highlight>
                  <a:srgbClr val="FFFFFF"/>
                </a:highlight>
                <a:latin typeface="Work Sans" pitchFamily="2" charset="0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rgbClr val="002060"/>
                </a:solidFill>
                <a:highlight>
                  <a:srgbClr val="FFFFFF"/>
                </a:highlight>
                <a:latin typeface="Work Sans" pitchFamily="2" charset="0"/>
                <a:ea typeface="+mn-ea"/>
                <a:cs typeface="+mn-cs"/>
              </a:rPr>
              <a:t>idrici</a:t>
            </a:r>
            <a:endParaRPr lang="it-IT" sz="3200" kern="1200" dirty="0">
              <a:solidFill>
                <a:srgbClr val="002060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7" name="Immagine 12">
            <a:extLst>
              <a:ext uri="{FF2B5EF4-FFF2-40B4-BE49-F238E27FC236}">
                <a16:creationId xmlns:a16="http://schemas.microsoft.com/office/drawing/2014/main" id="{E4FEBEEA-F314-D0A7-68B9-8F82F7885D0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0494" y="8813386"/>
            <a:ext cx="3361932" cy="829844"/>
          </a:xfrm>
          <a:prstGeom prst="rect">
            <a:avLst/>
          </a:prstGeom>
        </p:spPr>
      </p:pic>
      <p:pic>
        <p:nvPicPr>
          <p:cNvPr id="8" name="Immagine 13">
            <a:extLst>
              <a:ext uri="{FF2B5EF4-FFF2-40B4-BE49-F238E27FC236}">
                <a16:creationId xmlns:a16="http://schemas.microsoft.com/office/drawing/2014/main" id="{E5582E5A-8EDD-F112-905A-2F679108C05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7684" y="10308993"/>
            <a:ext cx="3421764" cy="2872414"/>
          </a:xfrm>
          <a:prstGeom prst="rect">
            <a:avLst/>
          </a:prstGeom>
        </p:spPr>
      </p:pic>
      <p:cxnSp>
        <p:nvCxnSpPr>
          <p:cNvPr id="10" name="Connettore 2 14">
            <a:extLst>
              <a:ext uri="{FF2B5EF4-FFF2-40B4-BE49-F238E27FC236}">
                <a16:creationId xmlns:a16="http://schemas.microsoft.com/office/drawing/2014/main" id="{B9F7D124-EE0B-70D2-3485-EF3C19AB43E4}"/>
              </a:ext>
            </a:extLst>
          </p:cNvPr>
          <p:cNvCxnSpPr>
            <a:cxnSpLocks/>
          </p:cNvCxnSpPr>
          <p:nvPr/>
        </p:nvCxnSpPr>
        <p:spPr>
          <a:xfrm flipV="1">
            <a:off x="10069598" y="4723944"/>
            <a:ext cx="2785268" cy="4811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5">
            <a:extLst>
              <a:ext uri="{FF2B5EF4-FFF2-40B4-BE49-F238E27FC236}">
                <a16:creationId xmlns:a16="http://schemas.microsoft.com/office/drawing/2014/main" id="{494CC3AD-7DFE-8A93-FC05-DC912FD350D2}"/>
              </a:ext>
            </a:extLst>
          </p:cNvPr>
          <p:cNvCxnSpPr>
            <a:cxnSpLocks/>
          </p:cNvCxnSpPr>
          <p:nvPr/>
        </p:nvCxnSpPr>
        <p:spPr>
          <a:xfrm>
            <a:off x="9111471" y="6365266"/>
            <a:ext cx="2538662" cy="37020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27">
            <a:extLst>
              <a:ext uri="{FF2B5EF4-FFF2-40B4-BE49-F238E27FC236}">
                <a16:creationId xmlns:a16="http://schemas.microsoft.com/office/drawing/2014/main" id="{F803E75D-ED72-2F5C-4DEA-393A5107E6E4}"/>
              </a:ext>
            </a:extLst>
          </p:cNvPr>
          <p:cNvCxnSpPr>
            <a:cxnSpLocks/>
          </p:cNvCxnSpPr>
          <p:nvPr/>
        </p:nvCxnSpPr>
        <p:spPr>
          <a:xfrm flipH="1">
            <a:off x="4897875" y="6576331"/>
            <a:ext cx="774958" cy="9112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magine 28">
            <a:extLst>
              <a:ext uri="{FF2B5EF4-FFF2-40B4-BE49-F238E27FC236}">
                <a16:creationId xmlns:a16="http://schemas.microsoft.com/office/drawing/2014/main" id="{5A8614DF-11EF-6981-BD59-2103E719B95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0243" y="3824263"/>
            <a:ext cx="2767938" cy="2702506"/>
          </a:xfrm>
          <a:prstGeom prst="rect">
            <a:avLst/>
          </a:prstGeom>
        </p:spPr>
      </p:pic>
      <p:pic>
        <p:nvPicPr>
          <p:cNvPr id="14" name="Immagine 29">
            <a:extLst>
              <a:ext uri="{FF2B5EF4-FFF2-40B4-BE49-F238E27FC236}">
                <a16:creationId xmlns:a16="http://schemas.microsoft.com/office/drawing/2014/main" id="{87F57B15-CD1F-0047-A96C-C940B44C1B4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81706" y="6622396"/>
            <a:ext cx="3886600" cy="2701836"/>
          </a:xfrm>
          <a:prstGeom prst="rect">
            <a:avLst/>
          </a:prstGeom>
        </p:spPr>
      </p:pic>
      <p:pic>
        <p:nvPicPr>
          <p:cNvPr id="15" name="Immagine 30">
            <a:extLst>
              <a:ext uri="{FF2B5EF4-FFF2-40B4-BE49-F238E27FC236}">
                <a16:creationId xmlns:a16="http://schemas.microsoft.com/office/drawing/2014/main" id="{5111D014-3561-2045-5E1E-BC2B3895FEC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42246" y="10970640"/>
            <a:ext cx="3494872" cy="2325680"/>
          </a:xfrm>
          <a:prstGeom prst="rect">
            <a:avLst/>
          </a:prstGeom>
        </p:spPr>
      </p:pic>
      <p:pic>
        <p:nvPicPr>
          <p:cNvPr id="16" name="Immagine 31">
            <a:extLst>
              <a:ext uri="{FF2B5EF4-FFF2-40B4-BE49-F238E27FC236}">
                <a16:creationId xmlns:a16="http://schemas.microsoft.com/office/drawing/2014/main" id="{48340C8E-E86B-D1A9-1F39-818332F9DCD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86839" y="10970640"/>
            <a:ext cx="1764310" cy="2325680"/>
          </a:xfrm>
          <a:prstGeom prst="rect">
            <a:avLst/>
          </a:prstGeom>
        </p:spPr>
      </p:pic>
      <p:pic>
        <p:nvPicPr>
          <p:cNvPr id="17" name="Immagine 32">
            <a:extLst>
              <a:ext uri="{FF2B5EF4-FFF2-40B4-BE49-F238E27FC236}">
                <a16:creationId xmlns:a16="http://schemas.microsoft.com/office/drawing/2014/main" id="{3F961301-FD52-E4B2-4029-E416211F6C5E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94680" y="8305605"/>
            <a:ext cx="2391272" cy="1793454"/>
          </a:xfrm>
          <a:prstGeom prst="rect">
            <a:avLst/>
          </a:prstGeom>
        </p:spPr>
      </p:pic>
      <p:pic>
        <p:nvPicPr>
          <p:cNvPr id="18" name="Immagine 33">
            <a:extLst>
              <a:ext uri="{FF2B5EF4-FFF2-40B4-BE49-F238E27FC236}">
                <a16:creationId xmlns:a16="http://schemas.microsoft.com/office/drawing/2014/main" id="{EE92BD9A-F59E-A326-45B2-93A713434760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0437" y="6320454"/>
            <a:ext cx="2391270" cy="1793452"/>
          </a:xfrm>
          <a:prstGeom prst="rect">
            <a:avLst/>
          </a:prstGeom>
        </p:spPr>
      </p:pic>
      <p:pic>
        <p:nvPicPr>
          <p:cNvPr id="19" name="Immagine 34">
            <a:extLst>
              <a:ext uri="{FF2B5EF4-FFF2-40B4-BE49-F238E27FC236}">
                <a16:creationId xmlns:a16="http://schemas.microsoft.com/office/drawing/2014/main" id="{623A79F3-428E-50BA-4887-4043ED10FAF6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94680" y="6320455"/>
            <a:ext cx="2391272" cy="1793454"/>
          </a:xfrm>
          <a:prstGeom prst="rect">
            <a:avLst/>
          </a:prstGeom>
        </p:spPr>
      </p:pic>
      <p:sp>
        <p:nvSpPr>
          <p:cNvPr id="20" name="CasellaDiTesto 35">
            <a:extLst>
              <a:ext uri="{FF2B5EF4-FFF2-40B4-BE49-F238E27FC236}">
                <a16:creationId xmlns:a16="http://schemas.microsoft.com/office/drawing/2014/main" id="{132B1937-A940-194C-2A9A-29D2AAA58206}"/>
              </a:ext>
            </a:extLst>
          </p:cNvPr>
          <p:cNvSpPr txBox="1"/>
          <p:nvPr/>
        </p:nvSpPr>
        <p:spPr>
          <a:xfrm>
            <a:off x="17306066" y="8240359"/>
            <a:ext cx="329945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828800" hangingPunct="1"/>
            <a:r>
              <a:rPr lang="it-IT" sz="22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Strumenti e metodi di valutazione di supporto alla gestione delle varie fasi del ciclo di gestione dei disastri</a:t>
            </a:r>
          </a:p>
        </p:txBody>
      </p:sp>
      <p:sp>
        <p:nvSpPr>
          <p:cNvPr id="23" name="CasellaDiTesto 36">
            <a:extLst>
              <a:ext uri="{FF2B5EF4-FFF2-40B4-BE49-F238E27FC236}">
                <a16:creationId xmlns:a16="http://schemas.microsoft.com/office/drawing/2014/main" id="{FA35C20F-07C4-2193-A934-7403B0D7570A}"/>
              </a:ext>
            </a:extLst>
          </p:cNvPr>
          <p:cNvSpPr txBox="1"/>
          <p:nvPr/>
        </p:nvSpPr>
        <p:spPr>
          <a:xfrm>
            <a:off x="6481353" y="8572763"/>
            <a:ext cx="35952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200"/>
            </a:lvl1pPr>
          </a:lstStyle>
          <a:p>
            <a:pPr algn="l" defTabSz="1828800" hangingPunct="1"/>
            <a:r>
              <a:rPr lang="it-IT" sz="22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Soluzioni e metodi di gestione per la sostenibilità e la resilienza dei sistemi</a:t>
            </a:r>
          </a:p>
        </p:txBody>
      </p:sp>
      <p:sp>
        <p:nvSpPr>
          <p:cNvPr id="24" name="CasellaDiTesto 37">
            <a:extLst>
              <a:ext uri="{FF2B5EF4-FFF2-40B4-BE49-F238E27FC236}">
                <a16:creationId xmlns:a16="http://schemas.microsoft.com/office/drawing/2014/main" id="{F694FD83-24E0-8A26-BA58-565846F913CF}"/>
              </a:ext>
            </a:extLst>
          </p:cNvPr>
          <p:cNvSpPr txBox="1"/>
          <p:nvPr/>
        </p:nvSpPr>
        <p:spPr>
          <a:xfrm>
            <a:off x="11161705" y="12075962"/>
            <a:ext cx="31805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200"/>
            </a:lvl1pPr>
          </a:lstStyle>
          <a:p>
            <a:pPr algn="l" defTabSz="1828800" hangingPunct="1"/>
            <a:r>
              <a:rPr lang="it-IT" sz="22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Metodi di monitoraggio per valutazioni di sicurezza strutturale</a:t>
            </a:r>
          </a:p>
        </p:txBody>
      </p:sp>
      <p:pic>
        <p:nvPicPr>
          <p:cNvPr id="26" name="Immagine 38">
            <a:extLst>
              <a:ext uri="{FF2B5EF4-FFF2-40B4-BE49-F238E27FC236}">
                <a16:creationId xmlns:a16="http://schemas.microsoft.com/office/drawing/2014/main" id="{942889EA-C4C1-5CAD-8B8F-578C54BF3251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2337" y="9980480"/>
            <a:ext cx="2698530" cy="1511176"/>
          </a:xfrm>
          <a:prstGeom prst="rect">
            <a:avLst/>
          </a:prstGeom>
        </p:spPr>
      </p:pic>
      <p:pic>
        <p:nvPicPr>
          <p:cNvPr id="27" name="Immagine 39">
            <a:extLst>
              <a:ext uri="{FF2B5EF4-FFF2-40B4-BE49-F238E27FC236}">
                <a16:creationId xmlns:a16="http://schemas.microsoft.com/office/drawing/2014/main" id="{C237C7A3-E19E-9105-84C4-A2E9B0E339BC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0161" y="11563410"/>
            <a:ext cx="2730706" cy="1804216"/>
          </a:xfrm>
          <a:prstGeom prst="rect">
            <a:avLst/>
          </a:prstGeom>
        </p:spPr>
      </p:pic>
      <p:sp>
        <p:nvSpPr>
          <p:cNvPr id="28" name="CasellaDiTesto 8">
            <a:extLst>
              <a:ext uri="{FF2B5EF4-FFF2-40B4-BE49-F238E27FC236}">
                <a16:creationId xmlns:a16="http://schemas.microsoft.com/office/drawing/2014/main" id="{8BA1F71C-A699-F3F5-F619-856B3A8E8F12}"/>
              </a:ext>
            </a:extLst>
          </p:cNvPr>
          <p:cNvSpPr txBox="1"/>
          <p:nvPr/>
        </p:nvSpPr>
        <p:spPr>
          <a:xfrm>
            <a:off x="10797719" y="10300247"/>
            <a:ext cx="91528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828800" hangingPunct="1"/>
            <a:r>
              <a:rPr lang="en-US" sz="3600" b="1" kern="1200" dirty="0">
                <a:solidFill>
                  <a:srgbClr val="002060"/>
                </a:solidFill>
                <a:highlight>
                  <a:srgbClr val="FFFFFF"/>
                </a:highlight>
                <a:latin typeface="Work Sans" panose="020F0502020204030204" pitchFamily="2" charset="0"/>
                <a:ea typeface="+mn-ea"/>
                <a:cs typeface="+mn-cs"/>
              </a:rPr>
              <a:t>   </a:t>
            </a:r>
            <a:r>
              <a:rPr lang="en-US" sz="3600" b="1" kern="1200" dirty="0" err="1">
                <a:solidFill>
                  <a:srgbClr val="002060"/>
                </a:solidFill>
                <a:highlight>
                  <a:srgbClr val="FFFFFF"/>
                </a:highlight>
                <a:latin typeface="Work Sans" panose="020F0502020204030204" pitchFamily="2" charset="0"/>
                <a:ea typeface="+mn-ea"/>
                <a:cs typeface="+mn-cs"/>
              </a:rPr>
              <a:t>Monitoraggio</a:t>
            </a:r>
            <a:r>
              <a:rPr lang="en-US" sz="3600" b="1" kern="1200" dirty="0">
                <a:solidFill>
                  <a:srgbClr val="002060"/>
                </a:solidFill>
                <a:highlight>
                  <a:srgbClr val="FFFFFF"/>
                </a:highlight>
                <a:latin typeface="Work Sans" panose="020F0502020204030204" pitchFamily="2" charset="0"/>
                <a:ea typeface="+mn-ea"/>
                <a:cs typeface="+mn-cs"/>
              </a:rPr>
              <a:t> </a:t>
            </a:r>
            <a:r>
              <a:rPr lang="en-US" sz="3600" b="1" kern="1200" dirty="0" err="1">
                <a:solidFill>
                  <a:srgbClr val="002060"/>
                </a:solidFill>
                <a:highlight>
                  <a:srgbClr val="FFFFFF"/>
                </a:highlight>
                <a:latin typeface="Work Sans" panose="020F0502020204030204" pitchFamily="2" charset="0"/>
                <a:ea typeface="+mn-ea"/>
                <a:cs typeface="+mn-cs"/>
              </a:rPr>
              <a:t>infrastrutture</a:t>
            </a:r>
            <a:r>
              <a:rPr lang="en-US" sz="3600" b="1" kern="1200" dirty="0">
                <a:solidFill>
                  <a:srgbClr val="002060"/>
                </a:solidFill>
                <a:highlight>
                  <a:srgbClr val="FFFFFF"/>
                </a:highlight>
                <a:latin typeface="Work Sans" panose="020F0502020204030204" pitchFamily="2" charset="0"/>
                <a:ea typeface="+mn-ea"/>
                <a:cs typeface="+mn-cs"/>
              </a:rPr>
              <a:t> </a:t>
            </a:r>
            <a:r>
              <a:rPr lang="en-US" sz="3600" b="1" kern="1200" dirty="0" err="1">
                <a:solidFill>
                  <a:srgbClr val="002060"/>
                </a:solidFill>
                <a:highlight>
                  <a:srgbClr val="FFFFFF"/>
                </a:highlight>
                <a:latin typeface="Work Sans" panose="020F0502020204030204" pitchFamily="2" charset="0"/>
                <a:ea typeface="+mn-ea"/>
                <a:cs typeface="+mn-cs"/>
              </a:rPr>
              <a:t>critiche</a:t>
            </a:r>
            <a:endParaRPr lang="it-IT" sz="3600" kern="1200" dirty="0">
              <a:solidFill>
                <a:srgbClr val="00206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9" name="CasellaDiTesto 9">
            <a:extLst>
              <a:ext uri="{FF2B5EF4-FFF2-40B4-BE49-F238E27FC236}">
                <a16:creationId xmlns:a16="http://schemas.microsoft.com/office/drawing/2014/main" id="{8E0CA610-FF66-ED96-97C1-ADBDF9BA388D}"/>
              </a:ext>
            </a:extLst>
          </p:cNvPr>
          <p:cNvSpPr txBox="1"/>
          <p:nvPr/>
        </p:nvSpPr>
        <p:spPr>
          <a:xfrm>
            <a:off x="13119362" y="4159468"/>
            <a:ext cx="136176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828800" hangingPunct="1"/>
            <a:r>
              <a:rPr lang="en-US" sz="3600" b="1" kern="1200" dirty="0" err="1">
                <a:solidFill>
                  <a:srgbClr val="002060"/>
                </a:solidFill>
                <a:highlight>
                  <a:srgbClr val="FFFFFF"/>
                </a:highlight>
                <a:latin typeface="Work Sans" pitchFamily="2" charset="0"/>
                <a:ea typeface="+mn-ea"/>
                <a:cs typeface="+mn-cs"/>
              </a:rPr>
              <a:t>Sicurezza</a:t>
            </a:r>
            <a:r>
              <a:rPr lang="en-US" sz="3600" b="1" kern="1200" dirty="0">
                <a:solidFill>
                  <a:srgbClr val="002060"/>
                </a:solidFill>
                <a:highlight>
                  <a:srgbClr val="FFFFFF"/>
                </a:highlight>
                <a:latin typeface="Work Sans" pitchFamily="2" charset="0"/>
                <a:ea typeface="+mn-ea"/>
                <a:cs typeface="+mn-cs"/>
              </a:rPr>
              <a:t> </a:t>
            </a:r>
            <a:r>
              <a:rPr lang="en-US" sz="3600" b="1" kern="1200" dirty="0" err="1">
                <a:solidFill>
                  <a:srgbClr val="002060"/>
                </a:solidFill>
                <a:highlight>
                  <a:srgbClr val="FFFFFF"/>
                </a:highlight>
                <a:latin typeface="Work Sans" pitchFamily="2" charset="0"/>
                <a:ea typeface="+mn-ea"/>
                <a:cs typeface="+mn-cs"/>
              </a:rPr>
              <a:t>intersettoriale</a:t>
            </a:r>
            <a:r>
              <a:rPr lang="en-US" sz="3600" b="1" kern="1200" dirty="0">
                <a:solidFill>
                  <a:srgbClr val="002060"/>
                </a:solidFill>
                <a:highlight>
                  <a:srgbClr val="FFFFFF"/>
                </a:highlight>
                <a:latin typeface="Work Sans" pitchFamily="2" charset="0"/>
                <a:ea typeface="+mn-ea"/>
                <a:cs typeface="+mn-cs"/>
              </a:rPr>
              <a:t> per la </a:t>
            </a:r>
            <a:r>
              <a:rPr lang="en-US" sz="3600" b="1" kern="1200" dirty="0" err="1">
                <a:solidFill>
                  <a:srgbClr val="002060"/>
                </a:solidFill>
                <a:highlight>
                  <a:srgbClr val="FFFFFF"/>
                </a:highlight>
                <a:latin typeface="Work Sans" pitchFamily="2" charset="0"/>
                <a:ea typeface="+mn-ea"/>
                <a:cs typeface="+mn-cs"/>
              </a:rPr>
              <a:t>riduzione</a:t>
            </a:r>
            <a:r>
              <a:rPr lang="en-US" sz="3600" b="1" kern="1200" dirty="0">
                <a:solidFill>
                  <a:srgbClr val="002060"/>
                </a:solidFill>
                <a:highlight>
                  <a:srgbClr val="FFFFFF"/>
                </a:highlight>
                <a:latin typeface="Work Sans" pitchFamily="2" charset="0"/>
                <a:ea typeface="+mn-ea"/>
                <a:cs typeface="+mn-cs"/>
              </a:rPr>
              <a:t> </a:t>
            </a:r>
            <a:r>
              <a:rPr lang="en-US" sz="3600" b="1" kern="1200" dirty="0" err="1">
                <a:solidFill>
                  <a:srgbClr val="002060"/>
                </a:solidFill>
                <a:highlight>
                  <a:srgbClr val="FFFFFF"/>
                </a:highlight>
                <a:latin typeface="Work Sans" pitchFamily="2" charset="0"/>
                <a:ea typeface="+mn-ea"/>
                <a:cs typeface="+mn-cs"/>
              </a:rPr>
              <a:t>dei</a:t>
            </a:r>
            <a:endParaRPr lang="en-US" sz="3600" b="1" kern="1200" dirty="0">
              <a:solidFill>
                <a:srgbClr val="002060"/>
              </a:solidFill>
              <a:highlight>
                <a:srgbClr val="FFFFFF"/>
              </a:highlight>
              <a:latin typeface="Work Sans" pitchFamily="2" charset="0"/>
              <a:ea typeface="+mn-ea"/>
              <a:cs typeface="+mn-cs"/>
            </a:endParaRPr>
          </a:p>
          <a:p>
            <a:pPr algn="l" defTabSz="1828800" hangingPunct="1"/>
            <a:r>
              <a:rPr lang="en-US" sz="3600" b="1" kern="1200" dirty="0" err="1">
                <a:solidFill>
                  <a:srgbClr val="002060"/>
                </a:solidFill>
                <a:highlight>
                  <a:srgbClr val="FFFFFF"/>
                </a:highlight>
                <a:latin typeface="Work Sans" pitchFamily="2" charset="0"/>
                <a:ea typeface="+mn-ea"/>
                <a:cs typeface="+mn-cs"/>
              </a:rPr>
              <a:t>rischi</a:t>
            </a:r>
            <a:r>
              <a:rPr lang="en-US" sz="3600" b="1" kern="1200" dirty="0">
                <a:solidFill>
                  <a:srgbClr val="002060"/>
                </a:solidFill>
                <a:highlight>
                  <a:srgbClr val="FFFFFF"/>
                </a:highlight>
                <a:latin typeface="Work Sans" pitchFamily="2" charset="0"/>
                <a:ea typeface="+mn-ea"/>
                <a:cs typeface="+mn-cs"/>
              </a:rPr>
              <a:t> di </a:t>
            </a:r>
            <a:r>
              <a:rPr lang="en-US" sz="3600" b="1" kern="1200" dirty="0" err="1">
                <a:solidFill>
                  <a:srgbClr val="002060"/>
                </a:solidFill>
                <a:highlight>
                  <a:srgbClr val="FFFFFF"/>
                </a:highlight>
                <a:latin typeface="Work Sans" pitchFamily="2" charset="0"/>
                <a:ea typeface="+mn-ea"/>
                <a:cs typeface="+mn-cs"/>
              </a:rPr>
              <a:t>disastro</a:t>
            </a:r>
            <a:r>
              <a:rPr lang="en-US" sz="3600" b="1" kern="1200" dirty="0">
                <a:solidFill>
                  <a:srgbClr val="002060"/>
                </a:solidFill>
                <a:highlight>
                  <a:srgbClr val="FFFFFF"/>
                </a:highlight>
                <a:latin typeface="Work Sans" pitchFamily="2" charset="0"/>
                <a:ea typeface="+mn-ea"/>
                <a:cs typeface="+mn-cs"/>
              </a:rPr>
              <a:t> e la </a:t>
            </a:r>
            <a:r>
              <a:rPr lang="en-US" sz="3600" b="1" kern="1200" dirty="0" err="1">
                <a:solidFill>
                  <a:srgbClr val="002060"/>
                </a:solidFill>
                <a:highlight>
                  <a:srgbClr val="FFFFFF"/>
                </a:highlight>
                <a:latin typeface="Work Sans" pitchFamily="2" charset="0"/>
                <a:ea typeface="+mn-ea"/>
                <a:cs typeface="+mn-cs"/>
              </a:rPr>
              <a:t>resilienza</a:t>
            </a:r>
            <a:endParaRPr lang="it-IT" sz="3600" kern="1200" dirty="0">
              <a:solidFill>
                <a:srgbClr val="00206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0" name="CasellaDiTesto 11">
            <a:extLst>
              <a:ext uri="{FF2B5EF4-FFF2-40B4-BE49-F238E27FC236}">
                <a16:creationId xmlns:a16="http://schemas.microsoft.com/office/drawing/2014/main" id="{AEF9D9DB-5A59-88B4-C6DB-EB6B1945712C}"/>
              </a:ext>
            </a:extLst>
          </p:cNvPr>
          <p:cNvSpPr txBox="1"/>
          <p:nvPr/>
        </p:nvSpPr>
        <p:spPr>
          <a:xfrm>
            <a:off x="2509163" y="7507135"/>
            <a:ext cx="104079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828800" hangingPunct="1"/>
            <a:r>
              <a:rPr lang="en-US" sz="3600" b="1" kern="1200" dirty="0">
                <a:solidFill>
                  <a:srgbClr val="002060"/>
                </a:solidFill>
                <a:highlight>
                  <a:srgbClr val="FFFFFF"/>
                </a:highlight>
                <a:latin typeface="Work Sans" pitchFamily="2" charset="0"/>
                <a:ea typeface="+mn-ea"/>
                <a:cs typeface="+mn-cs"/>
              </a:rPr>
              <a:t>  </a:t>
            </a:r>
            <a:r>
              <a:rPr lang="en-US" sz="3600" b="1" kern="1200" dirty="0" err="1">
                <a:solidFill>
                  <a:srgbClr val="002060"/>
                </a:solidFill>
                <a:highlight>
                  <a:srgbClr val="FFFFFF"/>
                </a:highlight>
                <a:latin typeface="Work Sans" pitchFamily="2" charset="0"/>
                <a:ea typeface="+mn-ea"/>
                <a:cs typeface="+mn-cs"/>
              </a:rPr>
              <a:t>Resilienza</a:t>
            </a:r>
            <a:r>
              <a:rPr lang="en-US" sz="3600" b="1" kern="1200" dirty="0">
                <a:solidFill>
                  <a:srgbClr val="002060"/>
                </a:solidFill>
                <a:highlight>
                  <a:srgbClr val="FFFFFF"/>
                </a:highlight>
                <a:latin typeface="Work Sans" pitchFamily="2" charset="0"/>
                <a:ea typeface="+mn-ea"/>
                <a:cs typeface="+mn-cs"/>
              </a:rPr>
              <a:t> e </a:t>
            </a:r>
            <a:r>
              <a:rPr lang="en-US" sz="3600" b="1" kern="1200" dirty="0" err="1">
                <a:solidFill>
                  <a:srgbClr val="002060"/>
                </a:solidFill>
                <a:highlight>
                  <a:srgbClr val="FFFFFF"/>
                </a:highlight>
                <a:latin typeface="Work Sans" pitchFamily="2" charset="0"/>
                <a:ea typeface="+mn-ea"/>
                <a:cs typeface="+mn-cs"/>
              </a:rPr>
              <a:t>sostenibilità</a:t>
            </a:r>
            <a:r>
              <a:rPr lang="en-US" sz="3600" b="1" kern="1200" dirty="0">
                <a:solidFill>
                  <a:srgbClr val="002060"/>
                </a:solidFill>
                <a:highlight>
                  <a:srgbClr val="FFFFFF"/>
                </a:highlight>
                <a:latin typeface="Work Sans" pitchFamily="2" charset="0"/>
                <a:ea typeface="+mn-ea"/>
                <a:cs typeface="+mn-cs"/>
              </a:rPr>
              <a:t> </a:t>
            </a:r>
            <a:br>
              <a:rPr lang="en-US" sz="3600" b="1" kern="1200" dirty="0">
                <a:solidFill>
                  <a:srgbClr val="002060"/>
                </a:solidFill>
                <a:highlight>
                  <a:srgbClr val="FFFFFF"/>
                </a:highlight>
                <a:latin typeface="Work Sans" pitchFamily="2" charset="0"/>
                <a:ea typeface="+mn-ea"/>
                <a:cs typeface="+mn-cs"/>
              </a:rPr>
            </a:br>
            <a:r>
              <a:rPr lang="en-US" sz="3600" b="1" kern="1200" dirty="0">
                <a:solidFill>
                  <a:srgbClr val="002060"/>
                </a:solidFill>
                <a:highlight>
                  <a:srgbClr val="FFFFFF"/>
                </a:highlight>
                <a:latin typeface="Work Sans" pitchFamily="2" charset="0"/>
                <a:ea typeface="+mn-ea"/>
                <a:cs typeface="+mn-cs"/>
              </a:rPr>
              <a:t>  </a:t>
            </a:r>
            <a:r>
              <a:rPr lang="en-US" sz="3600" b="1" kern="1200" dirty="0" err="1">
                <a:solidFill>
                  <a:srgbClr val="002060"/>
                </a:solidFill>
                <a:highlight>
                  <a:srgbClr val="FFFFFF"/>
                </a:highlight>
                <a:latin typeface="Work Sans" pitchFamily="2" charset="0"/>
                <a:ea typeface="+mn-ea"/>
                <a:cs typeface="+mn-cs"/>
              </a:rPr>
              <a:t>dei</a:t>
            </a:r>
            <a:r>
              <a:rPr lang="en-US" sz="3600" b="1" kern="1200" dirty="0">
                <a:solidFill>
                  <a:srgbClr val="002060"/>
                </a:solidFill>
                <a:highlight>
                  <a:srgbClr val="FFFFFF"/>
                </a:highlight>
                <a:latin typeface="Work Sans" pitchFamily="2" charset="0"/>
                <a:ea typeface="+mn-ea"/>
                <a:cs typeface="+mn-cs"/>
              </a:rPr>
              <a:t> </a:t>
            </a:r>
            <a:r>
              <a:rPr lang="en-US" sz="3600" b="1" kern="1200" dirty="0" err="1">
                <a:solidFill>
                  <a:srgbClr val="002060"/>
                </a:solidFill>
                <a:highlight>
                  <a:srgbClr val="FFFFFF"/>
                </a:highlight>
                <a:latin typeface="Work Sans" pitchFamily="2" charset="0"/>
                <a:ea typeface="+mn-ea"/>
                <a:cs typeface="+mn-cs"/>
              </a:rPr>
              <a:t>sistemi</a:t>
            </a:r>
            <a:r>
              <a:rPr lang="en-US" sz="3600" b="1" kern="1200" dirty="0">
                <a:solidFill>
                  <a:srgbClr val="002060"/>
                </a:solidFill>
                <a:highlight>
                  <a:srgbClr val="FFFFFF"/>
                </a:highlight>
                <a:latin typeface="Work Sans" pitchFamily="2" charset="0"/>
                <a:ea typeface="+mn-ea"/>
                <a:cs typeface="+mn-cs"/>
              </a:rPr>
              <a:t> </a:t>
            </a:r>
            <a:r>
              <a:rPr lang="en-US" sz="3600" b="1" kern="1200" dirty="0" err="1">
                <a:solidFill>
                  <a:srgbClr val="002060"/>
                </a:solidFill>
                <a:highlight>
                  <a:srgbClr val="FFFFFF"/>
                </a:highlight>
                <a:latin typeface="Work Sans" pitchFamily="2" charset="0"/>
                <a:ea typeface="+mn-ea"/>
                <a:cs typeface="+mn-cs"/>
              </a:rPr>
              <a:t>idrici</a:t>
            </a:r>
            <a:endParaRPr lang="it-IT" sz="3600" kern="1200" dirty="0">
              <a:solidFill>
                <a:srgbClr val="002060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6452868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itolo presentazione…"/>
          <p:cNvSpPr txBox="1">
            <a:spLocks noGrp="1"/>
          </p:cNvSpPr>
          <p:nvPr>
            <p:ph type="ctrTitle"/>
          </p:nvPr>
        </p:nvSpPr>
        <p:spPr>
          <a:xfrm>
            <a:off x="6332740" y="3565925"/>
            <a:ext cx="17401613" cy="6311305"/>
          </a:xfrm>
          <a:prstGeom prst="rect">
            <a:avLst/>
          </a:prstGeom>
        </p:spPr>
        <p:txBody>
          <a:bodyPr/>
          <a:lstStyle/>
          <a:p>
            <a:r>
              <a:rPr lang="it-IT" sz="6000" dirty="0">
                <a:latin typeface="Work Sans" pitchFamily="2" charset="77"/>
              </a:rPr>
              <a:t>Contatti coordinatore:</a:t>
            </a:r>
            <a:br>
              <a:rPr lang="it-IT" sz="6000" dirty="0">
                <a:latin typeface="Work Sans" pitchFamily="2" charset="77"/>
              </a:rPr>
            </a:br>
            <a:br>
              <a:rPr lang="it-IT" sz="6000" dirty="0">
                <a:latin typeface="Work Sans" pitchFamily="2" charset="77"/>
              </a:rPr>
            </a:br>
            <a:r>
              <a:rPr lang="it-IT" sz="6000" dirty="0">
                <a:latin typeface="Work Sans" pitchFamily="2" charset="77"/>
              </a:rPr>
              <a:t>Cristian Marchioli</a:t>
            </a:r>
            <a:br>
              <a:rPr lang="it-IT" sz="6000" dirty="0">
                <a:latin typeface="Work Sans" pitchFamily="2" charset="77"/>
              </a:rPr>
            </a:br>
            <a:br>
              <a:rPr lang="it-IT" sz="6000" dirty="0">
                <a:latin typeface="Work Sans" pitchFamily="2" charset="77"/>
              </a:rPr>
            </a:br>
            <a:r>
              <a:rPr lang="it-IT" sz="6000" dirty="0">
                <a:latin typeface="Work Sans" pitchFamily="2" charset="77"/>
              </a:rPr>
              <a:t>cristian.marchioli@uniud.it</a:t>
            </a:r>
            <a:endParaRPr sz="6000" dirty="0">
              <a:latin typeface="Work Sans" pitchFamily="2" charset="77"/>
            </a:endParaRPr>
          </a:p>
        </p:txBody>
      </p:sp>
      <p:sp>
        <p:nvSpPr>
          <p:cNvPr id="87" name="Eventuale sottotitolo dalla…"/>
          <p:cNvSpPr txBox="1"/>
          <p:nvPr/>
        </p:nvSpPr>
        <p:spPr>
          <a:xfrm>
            <a:off x="8343863" y="6519722"/>
            <a:ext cx="15390490" cy="795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825500">
              <a:lnSpc>
                <a:spcPts val="5400"/>
              </a:lnSpc>
              <a:defRPr sz="5100">
                <a:solidFill>
                  <a:srgbClr val="B3B6B7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dirty="0">
              <a:latin typeface="Work Sans Medium" pitchFamily="2" charset="77"/>
            </a:endParaRPr>
          </a:p>
        </p:txBody>
      </p:sp>
      <p:sp>
        <p:nvSpPr>
          <p:cNvPr id="88" name="Udine, 22 settembre 2023"/>
          <p:cNvSpPr txBox="1"/>
          <p:nvPr/>
        </p:nvSpPr>
        <p:spPr>
          <a:xfrm>
            <a:off x="635000" y="12422716"/>
            <a:ext cx="2527936" cy="34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 defTabSz="825500">
              <a:lnSpc>
                <a:spcPts val="1900"/>
              </a:lnSpc>
              <a:defRPr sz="1600" b="1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WorkSans-Bold"/>
              </a:defRPr>
            </a:lvl1pPr>
          </a:lstStyle>
          <a:p>
            <a:r>
              <a:rPr dirty="0">
                <a:latin typeface="Work Sans" pitchFamily="2" charset="77"/>
              </a:rPr>
              <a:t>Udine, </a:t>
            </a:r>
            <a:r>
              <a:rPr lang="it-IT" dirty="0">
                <a:latin typeface="Work Sans" pitchFamily="2" charset="77"/>
              </a:rPr>
              <a:t> 29</a:t>
            </a:r>
            <a:r>
              <a:rPr dirty="0">
                <a:latin typeface="Work Sans" pitchFamily="2" charset="77"/>
              </a:rPr>
              <a:t> </a:t>
            </a:r>
            <a:r>
              <a:rPr lang="it-IT" dirty="0">
                <a:latin typeface="Work Sans" pitchFamily="2" charset="77"/>
              </a:rPr>
              <a:t>APRILE </a:t>
            </a:r>
            <a:r>
              <a:rPr dirty="0">
                <a:latin typeface="Work Sans" pitchFamily="2" charset="77"/>
              </a:rPr>
              <a:t>202</a:t>
            </a:r>
            <a:r>
              <a:rPr lang="it-IT" dirty="0">
                <a:latin typeface="Work Sans" pitchFamily="2" charset="77"/>
              </a:rPr>
              <a:t>6</a:t>
            </a:r>
            <a:endParaRPr dirty="0">
              <a:latin typeface="Work Sans" pitchFamily="2" charset="77"/>
            </a:endParaRPr>
          </a:p>
        </p:txBody>
      </p:sp>
      <p:sp>
        <p:nvSpPr>
          <p:cNvPr id="90" name="Dipartimento di Lingue e Letterature,…"/>
          <p:cNvSpPr txBox="1"/>
          <p:nvPr/>
        </p:nvSpPr>
        <p:spPr>
          <a:xfrm>
            <a:off x="12315825" y="12484778"/>
            <a:ext cx="5661806" cy="34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 defTabSz="825500">
              <a:lnSpc>
                <a:spcPts val="1900"/>
              </a:lnSpc>
              <a:defRPr sz="1600" b="1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WorkSans-Bold"/>
              </a:defRPr>
            </a:pPr>
            <a:r>
              <a:rPr b="1" dirty="0">
                <a:latin typeface="Work Sans" pitchFamily="2" charset="77"/>
              </a:rPr>
              <a:t>Di</a:t>
            </a:r>
            <a:r>
              <a:rPr lang="it-IT" b="1" dirty="0" err="1">
                <a:latin typeface="Work Sans" pitchFamily="2" charset="77"/>
              </a:rPr>
              <a:t>rezione</a:t>
            </a:r>
            <a:r>
              <a:rPr lang="it-IT" b="1" dirty="0">
                <a:latin typeface="Work Sans" pitchFamily="2" charset="77"/>
              </a:rPr>
              <a:t> RICERCA, BIBLIOTECHE E TERZA MISSIONE</a:t>
            </a:r>
            <a:endParaRPr b="1" dirty="0">
              <a:latin typeface="Work Sans" pitchFamily="2" charset="77"/>
            </a:endParaRPr>
          </a:p>
        </p:txBody>
      </p:sp>
      <p:sp>
        <p:nvSpPr>
          <p:cNvPr id="91" name="Linea"/>
          <p:cNvSpPr/>
          <p:nvPr/>
        </p:nvSpPr>
        <p:spPr>
          <a:xfrm>
            <a:off x="688975" y="12439650"/>
            <a:ext cx="2856027" cy="0"/>
          </a:xfrm>
          <a:prstGeom prst="line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endParaRPr dirty="0"/>
          </a:p>
        </p:txBody>
      </p:sp>
      <p:sp>
        <p:nvSpPr>
          <p:cNvPr id="93" name="Linea"/>
          <p:cNvSpPr/>
          <p:nvPr/>
        </p:nvSpPr>
        <p:spPr>
          <a:xfrm>
            <a:off x="12315825" y="12439650"/>
            <a:ext cx="5661806" cy="0"/>
          </a:xfrm>
          <a:prstGeom prst="line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457782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itolo sezione…"/>
          <p:cNvSpPr txBox="1"/>
          <p:nvPr/>
        </p:nvSpPr>
        <p:spPr>
          <a:xfrm>
            <a:off x="8163820" y="2927749"/>
            <a:ext cx="15999376" cy="1231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ts val="8800"/>
              </a:lnSpc>
              <a:defRPr sz="8500" b="1" spc="-170">
                <a:solidFill>
                  <a:srgbClr val="FFFFFF"/>
                </a:solidFill>
                <a:latin typeface="+mn-lt"/>
                <a:ea typeface="+mn-ea"/>
                <a:cs typeface="+mn-cs"/>
                <a:sym typeface="WorkSans-Bold"/>
              </a:defRPr>
            </a:pPr>
            <a:endParaRPr sz="8500" b="1" spc="-170" dirty="0">
              <a:solidFill>
                <a:srgbClr val="FFFFFF"/>
              </a:solidFill>
              <a:latin typeface="Work Sans" pitchFamily="2" charset="77"/>
              <a:sym typeface="WorkSans-Bold"/>
            </a:endParaRPr>
          </a:p>
        </p:txBody>
      </p:sp>
      <p:sp>
        <p:nvSpPr>
          <p:cNvPr id="160" name="Eventuale sottotitolo dalla…"/>
          <p:cNvSpPr txBox="1"/>
          <p:nvPr/>
        </p:nvSpPr>
        <p:spPr>
          <a:xfrm>
            <a:off x="8343865" y="5385191"/>
            <a:ext cx="15390490" cy="795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825500">
              <a:lnSpc>
                <a:spcPts val="5400"/>
              </a:lnSpc>
              <a:defRPr sz="5100">
                <a:solidFill>
                  <a:srgbClr val="B3B6B7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5100" dirty="0">
              <a:solidFill>
                <a:srgbClr val="B3B6B7"/>
              </a:solidFill>
              <a:latin typeface="Work Sans Medium" pitchFamily="2" charset="77"/>
              <a:cs typeface="Helvetica"/>
              <a:sym typeface="Helvetica"/>
            </a:endParaRPr>
          </a:p>
        </p:txBody>
      </p:sp>
      <p:sp>
        <p:nvSpPr>
          <p:cNvPr id="161" name="Udine, 22 settembre 2023"/>
          <p:cNvSpPr txBox="1"/>
          <p:nvPr/>
        </p:nvSpPr>
        <p:spPr>
          <a:xfrm>
            <a:off x="635000" y="12422717"/>
            <a:ext cx="2468625" cy="34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 defTabSz="825500">
              <a:lnSpc>
                <a:spcPts val="1900"/>
              </a:lnSpc>
              <a:defRPr sz="1600" b="1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WorkSans-Bold"/>
              </a:defRPr>
            </a:lvl1pPr>
          </a:lstStyle>
          <a:p>
            <a:r>
              <a:rPr dirty="0">
                <a:latin typeface="Work Sans" pitchFamily="2" charset="77"/>
              </a:rPr>
              <a:t>Udine, </a:t>
            </a:r>
            <a:r>
              <a:rPr lang="it-IT" dirty="0">
                <a:latin typeface="Work Sans" pitchFamily="2" charset="77"/>
              </a:rPr>
              <a:t>29</a:t>
            </a:r>
            <a:r>
              <a:rPr dirty="0">
                <a:latin typeface="Work Sans" pitchFamily="2" charset="77"/>
              </a:rPr>
              <a:t> </a:t>
            </a:r>
            <a:r>
              <a:rPr lang="it-IT" dirty="0">
                <a:latin typeface="Work Sans" pitchFamily="2" charset="77"/>
              </a:rPr>
              <a:t>APRILE </a:t>
            </a:r>
            <a:r>
              <a:rPr dirty="0">
                <a:latin typeface="Work Sans" pitchFamily="2" charset="77"/>
              </a:rPr>
              <a:t>202</a:t>
            </a:r>
            <a:r>
              <a:rPr lang="it-IT" dirty="0">
                <a:latin typeface="Work Sans" pitchFamily="2" charset="77"/>
              </a:rPr>
              <a:t>6</a:t>
            </a:r>
            <a:endParaRPr dirty="0">
              <a:latin typeface="Work Sans" pitchFamily="2" charset="77"/>
            </a:endParaRPr>
          </a:p>
        </p:txBody>
      </p:sp>
      <p:sp>
        <p:nvSpPr>
          <p:cNvPr id="162" name="Prof. Mario Rossi"/>
          <p:cNvSpPr txBox="1"/>
          <p:nvPr/>
        </p:nvSpPr>
        <p:spPr>
          <a:xfrm>
            <a:off x="8390467" y="12422717"/>
            <a:ext cx="102657" cy="34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 defTabSz="825500">
              <a:lnSpc>
                <a:spcPts val="1900"/>
              </a:lnSpc>
              <a:defRPr sz="1600" b="1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WorkSans-Bold"/>
              </a:defRPr>
            </a:lvl1pPr>
          </a:lstStyle>
          <a:p>
            <a:endParaRPr dirty="0">
              <a:latin typeface="Work Sans" pitchFamily="2" charset="77"/>
            </a:endParaRPr>
          </a:p>
        </p:txBody>
      </p:sp>
      <p:sp>
        <p:nvSpPr>
          <p:cNvPr id="163" name="Dipartimento di Lingue e Letterature,…"/>
          <p:cNvSpPr txBox="1"/>
          <p:nvPr/>
        </p:nvSpPr>
        <p:spPr>
          <a:xfrm>
            <a:off x="12259734" y="12422717"/>
            <a:ext cx="5661806" cy="34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 defTabSz="825500">
              <a:lnSpc>
                <a:spcPts val="1900"/>
              </a:lnSpc>
              <a:defRPr sz="1600" b="1" cap="all">
                <a:solidFill>
                  <a:srgbClr val="FFFFFF"/>
                </a:solidFill>
                <a:latin typeface="+mn-lt"/>
                <a:ea typeface="+mn-ea"/>
                <a:cs typeface="+mn-cs"/>
                <a:sym typeface="WorkSans-Bold"/>
              </a:defRPr>
            </a:pPr>
            <a:r>
              <a:rPr lang="it-IT" sz="1600" b="1" cap="all">
                <a:solidFill>
                  <a:srgbClr val="FFFFFF"/>
                </a:solidFill>
                <a:latin typeface="Work Sans" pitchFamily="2" charset="77"/>
                <a:sym typeface="WorkSans-Bold"/>
              </a:rPr>
              <a:t>Direzione RICERCA, BIBLIOTECHE E TERZA MISSIONE</a:t>
            </a:r>
            <a:endParaRPr lang="it-IT" sz="1600" b="1" cap="all" dirty="0">
              <a:solidFill>
                <a:srgbClr val="FFFFFF"/>
              </a:solidFill>
              <a:latin typeface="Work Sans" pitchFamily="2" charset="77"/>
              <a:sym typeface="WorkSans-Bold"/>
            </a:endParaRPr>
          </a:p>
        </p:txBody>
      </p:sp>
      <p:sp>
        <p:nvSpPr>
          <p:cNvPr id="164" name="Linea"/>
          <p:cNvSpPr/>
          <p:nvPr/>
        </p:nvSpPr>
        <p:spPr>
          <a:xfrm>
            <a:off x="688976" y="12439650"/>
            <a:ext cx="2856028" cy="0"/>
          </a:xfrm>
          <a:prstGeom prst="line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66" name="Linea"/>
          <p:cNvSpPr/>
          <p:nvPr/>
        </p:nvSpPr>
        <p:spPr>
          <a:xfrm flipV="1">
            <a:off x="12315827" y="12439650"/>
            <a:ext cx="5462222" cy="0"/>
          </a:xfrm>
          <a:prstGeom prst="line">
            <a:avLst/>
          </a:prstGeom>
          <a:ln w="381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67" name="1"/>
          <p:cNvSpPr txBox="1"/>
          <p:nvPr/>
        </p:nvSpPr>
        <p:spPr>
          <a:xfrm>
            <a:off x="6908273" y="1711108"/>
            <a:ext cx="102657" cy="3503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100" b="1">
                <a:solidFill>
                  <a:srgbClr val="FFFFFF"/>
                </a:solidFill>
                <a:latin typeface="+mn-lt"/>
                <a:ea typeface="+mn-ea"/>
                <a:cs typeface="+mn-cs"/>
                <a:sym typeface="WorkSans-Bold"/>
              </a:defRPr>
            </a:lvl1pPr>
          </a:lstStyle>
          <a:p>
            <a:endParaRPr dirty="0">
              <a:latin typeface="Work Sans" pitchFamily="2" charset="77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04B7912-E812-4C3C-B82B-5FED8BF739EF}"/>
              </a:ext>
            </a:extLst>
          </p:cNvPr>
          <p:cNvSpPr txBox="1"/>
          <p:nvPr/>
        </p:nvSpPr>
        <p:spPr>
          <a:xfrm>
            <a:off x="6695621" y="9703667"/>
            <a:ext cx="16419562" cy="13952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it-IT" sz="2800" dirty="0">
                <a:solidFill>
                  <a:srgbClr val="FFFFFF"/>
                </a:solidFill>
                <a:latin typeface="Work Sans" pitchFamily="2" charset="0"/>
              </a:rPr>
              <a:t>Per ulteriori informazioni sulle procedure di ammissione contattare</a:t>
            </a:r>
          </a:p>
          <a:p>
            <a:pPr algn="l"/>
            <a:r>
              <a:rPr lang="it-IT" sz="2800" dirty="0">
                <a:solidFill>
                  <a:srgbClr val="FFFFFF"/>
                </a:solidFill>
                <a:latin typeface="Work Sans" pitchFamily="2" charset="0"/>
              </a:rPr>
              <a:t>Direzione ricerca, biblioteche e terza missione - Ufficio formazione per la ricerca</a:t>
            </a:r>
          </a:p>
          <a:p>
            <a:pPr algn="l"/>
            <a:r>
              <a:rPr lang="it-IT" sz="2800" dirty="0">
                <a:solidFill>
                  <a:srgbClr val="FFFFFF"/>
                </a:solidFill>
                <a:latin typeface="Work Sans" pitchFamily="2" charset="0"/>
              </a:rPr>
              <a:t>dottorato.rice@uniud.it </a:t>
            </a:r>
          </a:p>
        </p:txBody>
      </p:sp>
      <p:sp>
        <p:nvSpPr>
          <p:cNvPr id="13" name="Titolo presentazione…">
            <a:extLst>
              <a:ext uri="{FF2B5EF4-FFF2-40B4-BE49-F238E27FC236}">
                <a16:creationId xmlns:a16="http://schemas.microsoft.com/office/drawing/2014/main" id="{F04DF812-8E71-4AD2-BCCC-1D44F0775F71}"/>
              </a:ext>
            </a:extLst>
          </p:cNvPr>
          <p:cNvSpPr txBox="1">
            <a:spLocks/>
          </p:cNvSpPr>
          <p:nvPr/>
        </p:nvSpPr>
        <p:spPr>
          <a:xfrm>
            <a:off x="6332741" y="2778057"/>
            <a:ext cx="17401614" cy="6311306"/>
          </a:xfrm>
          <a:prstGeom prst="rect">
            <a:avLst/>
          </a:prstGeom>
        </p:spPr>
        <p:txBody>
          <a:bodyPr/>
          <a:lstStyle>
            <a:lvl1pPr marL="0" marR="0" indent="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1pPr>
            <a:lvl2pPr marL="0" marR="0" indent="45720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2pPr>
            <a:lvl3pPr marL="0" marR="0" indent="91440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3pPr>
            <a:lvl4pPr marL="0" marR="0" indent="137160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4pPr>
            <a:lvl5pPr marL="0" marR="0" indent="182880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5pPr>
            <a:lvl6pPr marL="0" marR="0" indent="228600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6pPr>
            <a:lvl7pPr marL="0" marR="0" indent="274320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7pPr>
            <a:lvl8pPr marL="0" marR="0" indent="320040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8pPr>
            <a:lvl9pPr marL="0" marR="0" indent="365760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9pPr>
          </a:lstStyle>
          <a:p>
            <a:pPr hangingPunct="1"/>
            <a:r>
              <a:rPr lang="it-IT" sz="6000" dirty="0">
                <a:latin typeface="Work Sans" pitchFamily="2" charset="77"/>
              </a:rPr>
              <a:t>Il bando per l’ammissione al corso di dottorato è disponibile al sito:</a:t>
            </a:r>
            <a:br>
              <a:rPr lang="it-IT" sz="6000" dirty="0">
                <a:latin typeface="Work Sans" pitchFamily="2" charset="77"/>
              </a:rPr>
            </a:br>
            <a:br>
              <a:rPr lang="it-IT" sz="6000" dirty="0">
                <a:latin typeface="Work Sans" pitchFamily="2" charset="77"/>
              </a:rPr>
            </a:br>
            <a:endParaRPr lang="it-IT" sz="6000" dirty="0">
              <a:latin typeface="Work Sans" pitchFamily="2" charset="77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A34618D-2FF5-4025-86E3-5913757416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9568" y="5494972"/>
            <a:ext cx="3504516" cy="350451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Eventuale sottotitolo dalla…"/>
          <p:cNvSpPr txBox="1"/>
          <p:nvPr/>
        </p:nvSpPr>
        <p:spPr>
          <a:xfrm>
            <a:off x="8343863" y="6519722"/>
            <a:ext cx="15390490" cy="795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825500">
              <a:lnSpc>
                <a:spcPts val="5400"/>
              </a:lnSpc>
              <a:defRPr sz="5100">
                <a:solidFill>
                  <a:srgbClr val="B3B6B7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dirty="0">
              <a:latin typeface="Work Sans Medium" pitchFamily="2" charset="77"/>
            </a:endParaRPr>
          </a:p>
        </p:txBody>
      </p:sp>
      <p:sp>
        <p:nvSpPr>
          <p:cNvPr id="97" name="Udine, 22 settembre 2023"/>
          <p:cNvSpPr txBox="1"/>
          <p:nvPr/>
        </p:nvSpPr>
        <p:spPr>
          <a:xfrm>
            <a:off x="635000" y="12422716"/>
            <a:ext cx="102657" cy="34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 defTabSz="825500">
              <a:lnSpc>
                <a:spcPts val="1900"/>
              </a:lnSpc>
              <a:defRPr sz="1600" b="1" cap="all">
                <a:solidFill>
                  <a:srgbClr val="0433FF"/>
                </a:solidFill>
                <a:latin typeface="+mn-lt"/>
                <a:ea typeface="+mn-ea"/>
                <a:cs typeface="+mn-cs"/>
                <a:sym typeface="WorkSans-Bold"/>
              </a:defRPr>
            </a:lvl1pPr>
          </a:lstStyle>
          <a:p>
            <a:endParaRPr dirty="0">
              <a:latin typeface="Work Sans" pitchFamily="2" charset="77"/>
            </a:endParaRPr>
          </a:p>
        </p:txBody>
      </p:sp>
      <p:sp>
        <p:nvSpPr>
          <p:cNvPr id="98" name="Prof. Mario Rossi"/>
          <p:cNvSpPr txBox="1"/>
          <p:nvPr/>
        </p:nvSpPr>
        <p:spPr>
          <a:xfrm>
            <a:off x="8390466" y="12422716"/>
            <a:ext cx="102657" cy="34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 defTabSz="825500">
              <a:lnSpc>
                <a:spcPts val="1900"/>
              </a:lnSpc>
              <a:defRPr sz="1600" b="1" cap="all">
                <a:solidFill>
                  <a:srgbClr val="0433FF"/>
                </a:solidFill>
                <a:latin typeface="+mn-lt"/>
                <a:ea typeface="+mn-ea"/>
                <a:cs typeface="+mn-cs"/>
                <a:sym typeface="WorkSans-Bold"/>
              </a:defRPr>
            </a:lvl1pPr>
          </a:lstStyle>
          <a:p>
            <a:endParaRPr dirty="0">
              <a:latin typeface="Work Sans" pitchFamily="2" charset="77"/>
            </a:endParaRPr>
          </a:p>
        </p:txBody>
      </p:sp>
      <p:sp>
        <p:nvSpPr>
          <p:cNvPr id="99" name="Dipartimento di Lingue e Letterature,…"/>
          <p:cNvSpPr txBox="1"/>
          <p:nvPr/>
        </p:nvSpPr>
        <p:spPr>
          <a:xfrm>
            <a:off x="12259733" y="12422716"/>
            <a:ext cx="102657" cy="34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 defTabSz="825500">
              <a:lnSpc>
                <a:spcPts val="1900"/>
              </a:lnSpc>
              <a:defRPr sz="1600" b="1" cap="all">
                <a:solidFill>
                  <a:srgbClr val="0433FF"/>
                </a:solidFill>
                <a:latin typeface="+mn-lt"/>
                <a:ea typeface="+mn-ea"/>
                <a:cs typeface="+mn-cs"/>
                <a:sym typeface="WorkSans-Bold"/>
              </a:defRPr>
            </a:pPr>
            <a:endParaRPr b="1" dirty="0">
              <a:latin typeface="Work Sans" pitchFamily="2" charset="77"/>
            </a:endParaRPr>
          </a:p>
        </p:txBody>
      </p:sp>
      <p:sp>
        <p:nvSpPr>
          <p:cNvPr id="14" name="Sottotitolo 2">
            <a:extLst>
              <a:ext uri="{FF2B5EF4-FFF2-40B4-BE49-F238E27FC236}">
                <a16:creationId xmlns:a16="http://schemas.microsoft.com/office/drawing/2014/main" id="{AE917427-5ED1-8AC2-EB45-35A38BED6AFB}"/>
              </a:ext>
            </a:extLst>
          </p:cNvPr>
          <p:cNvSpPr txBox="1">
            <a:spLocks/>
          </p:cNvSpPr>
          <p:nvPr/>
        </p:nvSpPr>
        <p:spPr>
          <a:xfrm>
            <a:off x="2379932" y="2866294"/>
            <a:ext cx="22833428" cy="19285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indent="0" algn="ctr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base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</a:pPr>
            <a:r>
              <a:rPr lang="en-US" b="1" dirty="0">
                <a:solidFill>
                  <a:schemeClr val="bg2">
                    <a:lumMod val="10000"/>
                  </a:schemeClr>
                </a:solidFill>
                <a:latin typeface="Trebuchet MS" panose="020B0703020202090204" pitchFamily="34" charset="0"/>
              </a:rPr>
              <a:t>    Heat &amp; Fluid Flow	                Materials &amp; Chemical Processing</a:t>
            </a:r>
          </a:p>
          <a:p>
            <a:pPr algn="l" fontAlgn="base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bg2">
                  <a:lumMod val="10000"/>
                </a:schemeClr>
              </a:solidFill>
              <a:latin typeface="Trebuchet MS" panose="020B0703020202090204" pitchFamily="34" charset="0"/>
            </a:endParaRPr>
          </a:p>
          <a:p>
            <a:pPr algn="l" fontAlgn="base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bg2">
                  <a:lumMod val="10000"/>
                </a:schemeClr>
              </a:solidFill>
              <a:latin typeface="Trebuchet MS" panose="020B0703020202090204" pitchFamily="34" charset="0"/>
            </a:endParaRPr>
          </a:p>
          <a:p>
            <a:pPr algn="l" fontAlgn="base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bg2">
                  <a:lumMod val="10000"/>
                </a:schemeClr>
              </a:solidFill>
              <a:latin typeface="Trebuchet MS" panose="020B0703020202090204" pitchFamily="34" charset="0"/>
            </a:endParaRPr>
          </a:p>
          <a:p>
            <a:pPr fontAlgn="base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</a:pPr>
            <a:endParaRPr lang="en-US" sz="8000" b="1" dirty="0">
              <a:solidFill>
                <a:schemeClr val="bg2">
                  <a:lumMod val="10000"/>
                </a:schemeClr>
              </a:solidFill>
              <a:latin typeface="Trebuchet MS" panose="020B0703020202090204" pitchFamily="34" charset="0"/>
            </a:endParaRPr>
          </a:p>
        </p:txBody>
      </p:sp>
      <p:pic>
        <p:nvPicPr>
          <p:cNvPr id="15" name="Picture 14" descr="A close-up of a bicycle&#10;&#10;Description automatically generated with low confidence">
            <a:extLst>
              <a:ext uri="{FF2B5EF4-FFF2-40B4-BE49-F238E27FC236}">
                <a16:creationId xmlns:a16="http://schemas.microsoft.com/office/drawing/2014/main" id="{70F2F1CB-4C51-56BC-A00B-6515E6CD5A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7"/>
          <a:stretch/>
        </p:blipFill>
        <p:spPr>
          <a:xfrm>
            <a:off x="12861581" y="3830569"/>
            <a:ext cx="9080378" cy="4390430"/>
          </a:xfrm>
          <a:prstGeom prst="rect">
            <a:avLst/>
          </a:prstGeom>
        </p:spPr>
      </p:pic>
      <p:pic>
        <p:nvPicPr>
          <p:cNvPr id="16" name="Picture 15" descr="A picture containing indoor, colorful, plastic&#10;&#10;Description automatically generated">
            <a:extLst>
              <a:ext uri="{FF2B5EF4-FFF2-40B4-BE49-F238E27FC236}">
                <a16:creationId xmlns:a16="http://schemas.microsoft.com/office/drawing/2014/main" id="{BD235C9A-ED3C-21C8-96F1-B8C4352B43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2"/>
          <a:stretch/>
        </p:blipFill>
        <p:spPr>
          <a:xfrm>
            <a:off x="2365617" y="3834432"/>
            <a:ext cx="6739578" cy="439043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C80ADC0-6DC4-D8E4-05B5-DB4103965606}"/>
              </a:ext>
            </a:extLst>
          </p:cNvPr>
          <p:cNvGrpSpPr/>
          <p:nvPr/>
        </p:nvGrpSpPr>
        <p:grpSpPr>
          <a:xfrm>
            <a:off x="-1340301" y="9216887"/>
            <a:ext cx="15475394" cy="4032098"/>
            <a:chOff x="530002" y="4837043"/>
            <a:chExt cx="7737697" cy="201604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07C9A70-3619-BEEC-620F-68B59811EE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64" r="5616"/>
            <a:stretch/>
          </p:blipFill>
          <p:spPr>
            <a:xfrm>
              <a:off x="1905544" y="4837043"/>
              <a:ext cx="6362155" cy="201604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2B806B2-9BD0-C74C-67DE-12CA8B0B3461}"/>
                </a:ext>
              </a:extLst>
            </p:cNvPr>
            <p:cNvSpPr txBox="1"/>
            <p:nvPr/>
          </p:nvSpPr>
          <p:spPr>
            <a:xfrm>
              <a:off x="530002" y="4846986"/>
              <a:ext cx="6105524" cy="8361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828800" fontAlgn="base" hangingPunct="1">
                <a:spcBef>
                  <a:spcPts val="400"/>
                </a:spcBef>
                <a:spcAft>
                  <a:spcPts val="400"/>
                </a:spcAft>
                <a:defRPr/>
              </a:pPr>
              <a:r>
                <a:rPr lang="en-US" sz="4800" b="1" kern="1200" dirty="0">
                  <a:solidFill>
                    <a:prstClr val="white"/>
                  </a:solidFill>
                  <a:latin typeface="Trebuchet MS" panose="020B0703020202090204" pitchFamily="34" charset="0"/>
                </a:rPr>
                <a:t>Energy Management</a:t>
              </a:r>
            </a:p>
            <a:p>
              <a:pPr defTabSz="1828800" fontAlgn="base" hangingPunct="1">
                <a:spcBef>
                  <a:spcPts val="400"/>
                </a:spcBef>
                <a:spcAft>
                  <a:spcPts val="400"/>
                </a:spcAft>
                <a:defRPr/>
              </a:pPr>
              <a:r>
                <a:rPr lang="en-US" sz="4800" b="1" kern="1200" dirty="0">
                  <a:solidFill>
                    <a:prstClr val="white"/>
                  </a:solidFill>
                  <a:latin typeface="Trebuchet MS" panose="020B0703020202090204" pitchFamily="34" charset="0"/>
                </a:rPr>
                <a:t>&amp; Energy Optimization</a:t>
              </a:r>
            </a:p>
          </p:txBody>
        </p:sp>
      </p:grpSp>
      <p:pic>
        <p:nvPicPr>
          <p:cNvPr id="20" name="Immagine 30">
            <a:extLst>
              <a:ext uri="{FF2B5EF4-FFF2-40B4-BE49-F238E27FC236}">
                <a16:creationId xmlns:a16="http://schemas.microsoft.com/office/drawing/2014/main" id="{BF956E19-D3FA-792D-78F4-18CD46E476A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96161" y="8589671"/>
            <a:ext cx="7942222" cy="465931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F35A1D2-97E0-6114-DFBD-671B4A2C0202}"/>
              </a:ext>
            </a:extLst>
          </p:cNvPr>
          <p:cNvSpPr txBox="1"/>
          <p:nvPr/>
        </p:nvSpPr>
        <p:spPr>
          <a:xfrm>
            <a:off x="15040518" y="11570394"/>
            <a:ext cx="1221104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828800" hangingPunct="1"/>
            <a:r>
              <a:rPr lang="en-US" sz="4800" b="1" kern="1200" dirty="0">
                <a:solidFill>
                  <a:prstClr val="white"/>
                </a:solidFill>
                <a:latin typeface="Trebuchet MS" panose="020B0703020202090204" pitchFamily="34" charset="0"/>
              </a:rPr>
              <a:t>Disaster Risk</a:t>
            </a:r>
          </a:p>
          <a:p>
            <a:pPr algn="l" defTabSz="1828800" hangingPunct="1"/>
            <a:r>
              <a:rPr lang="en-US" sz="4800" b="1" kern="1200" dirty="0">
                <a:solidFill>
                  <a:prstClr val="white"/>
                </a:solidFill>
                <a:latin typeface="Trebuchet MS" panose="020B0703020202090204" pitchFamily="34" charset="0"/>
              </a:rPr>
              <a:t>Reduction &amp; Resilience</a:t>
            </a:r>
            <a:endParaRPr lang="en-US" sz="4800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Titolo 1">
            <a:extLst>
              <a:ext uri="{FF2B5EF4-FFF2-40B4-BE49-F238E27FC236}">
                <a16:creationId xmlns:a16="http://schemas.microsoft.com/office/drawing/2014/main" id="{F325C618-433C-8352-28DF-AC9FFC09A45B}"/>
              </a:ext>
            </a:extLst>
          </p:cNvPr>
          <p:cNvSpPr txBox="1">
            <a:spLocks/>
          </p:cNvSpPr>
          <p:nvPr/>
        </p:nvSpPr>
        <p:spPr>
          <a:xfrm>
            <a:off x="0" y="3393"/>
            <a:ext cx="24384000" cy="19528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433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1pPr>
            <a:lvl2pPr marL="0" marR="0" indent="45720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2pPr>
            <a:lvl3pPr marL="0" marR="0" indent="91440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3pPr>
            <a:lvl4pPr marL="0" marR="0" indent="137160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4pPr>
            <a:lvl5pPr marL="0" marR="0" indent="182880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5pPr>
            <a:lvl6pPr marL="0" marR="0" indent="228600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6pPr>
            <a:lvl7pPr marL="0" marR="0" indent="274320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7pPr>
            <a:lvl8pPr marL="0" marR="0" indent="320040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8pPr>
            <a:lvl9pPr marL="0" marR="0" indent="365760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9pPr>
          </a:lstStyle>
          <a:p>
            <a:pPr algn="ctr" hangingPunct="1">
              <a:lnSpc>
                <a:spcPct val="100000"/>
              </a:lnSpc>
            </a:pPr>
            <a:endParaRPr lang="it-IT" sz="3600" dirty="0">
              <a:solidFill>
                <a:srgbClr val="3033FF"/>
              </a:solidFill>
              <a:latin typeface="Trebuchet MS" panose="020B0603020202020204" pitchFamily="34" charset="0"/>
            </a:endParaRPr>
          </a:p>
        </p:txBody>
      </p:sp>
      <p:sp>
        <p:nvSpPr>
          <p:cNvPr id="25" name="Title 24">
            <a:extLst>
              <a:ext uri="{FF2B5EF4-FFF2-40B4-BE49-F238E27FC236}">
                <a16:creationId xmlns:a16="http://schemas.microsoft.com/office/drawing/2014/main" id="{77FEE724-CEDB-37C4-B5CB-DF064E97D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6629" y="492881"/>
            <a:ext cx="18171687" cy="1588598"/>
          </a:xfrm>
        </p:spPr>
        <p:txBody>
          <a:bodyPr>
            <a:normAutofit fontScale="90000"/>
          </a:bodyPr>
          <a:lstStyle/>
          <a:p>
            <a:pPr algn="ctr"/>
            <a:r>
              <a:rPr lang="it-IT" sz="8800" dirty="0">
                <a:solidFill>
                  <a:srgbClr val="3033FF"/>
                </a:solidFill>
                <a:latin typeface="Trebuchet MS" panose="020B0603020202020204" pitchFamily="34" charset="0"/>
              </a:rPr>
              <a:t>Macro-Aree di Riferimento</a:t>
            </a:r>
            <a:br>
              <a:rPr lang="it-IT" sz="8800" dirty="0">
                <a:solidFill>
                  <a:srgbClr val="3033FF"/>
                </a:solidFill>
                <a:latin typeface="Trebuchet MS" panose="020B0603020202020204" pitchFamily="34" charset="0"/>
              </a:rPr>
            </a:br>
            <a:endParaRPr lang="en-US" dirty="0"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875373-C7A9-16F9-1E2F-B19A3A2323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Eventuale sottotitolo dalla…">
            <a:extLst>
              <a:ext uri="{FF2B5EF4-FFF2-40B4-BE49-F238E27FC236}">
                <a16:creationId xmlns:a16="http://schemas.microsoft.com/office/drawing/2014/main" id="{9E9D4F1E-5474-0C0F-B14A-869086528DBA}"/>
              </a:ext>
            </a:extLst>
          </p:cNvPr>
          <p:cNvSpPr txBox="1"/>
          <p:nvPr/>
        </p:nvSpPr>
        <p:spPr>
          <a:xfrm>
            <a:off x="8343863" y="6519722"/>
            <a:ext cx="15390490" cy="795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825500">
              <a:lnSpc>
                <a:spcPts val="5400"/>
              </a:lnSpc>
              <a:defRPr sz="5100">
                <a:solidFill>
                  <a:srgbClr val="B3B6B7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dirty="0">
              <a:latin typeface="Work Sans Medium" pitchFamily="2" charset="77"/>
            </a:endParaRPr>
          </a:p>
        </p:txBody>
      </p:sp>
      <p:sp>
        <p:nvSpPr>
          <p:cNvPr id="97" name="Udine, 22 settembre 2023">
            <a:extLst>
              <a:ext uri="{FF2B5EF4-FFF2-40B4-BE49-F238E27FC236}">
                <a16:creationId xmlns:a16="http://schemas.microsoft.com/office/drawing/2014/main" id="{1BFC43AD-E5BE-767C-550E-470A01F0AB52}"/>
              </a:ext>
            </a:extLst>
          </p:cNvPr>
          <p:cNvSpPr txBox="1"/>
          <p:nvPr/>
        </p:nvSpPr>
        <p:spPr>
          <a:xfrm>
            <a:off x="635000" y="12422716"/>
            <a:ext cx="102657" cy="34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 defTabSz="825500">
              <a:lnSpc>
                <a:spcPts val="1900"/>
              </a:lnSpc>
              <a:defRPr sz="1600" b="1" cap="all">
                <a:solidFill>
                  <a:srgbClr val="0433FF"/>
                </a:solidFill>
                <a:latin typeface="+mn-lt"/>
                <a:ea typeface="+mn-ea"/>
                <a:cs typeface="+mn-cs"/>
                <a:sym typeface="WorkSans-Bold"/>
              </a:defRPr>
            </a:lvl1pPr>
          </a:lstStyle>
          <a:p>
            <a:endParaRPr dirty="0">
              <a:latin typeface="Work Sans" pitchFamily="2" charset="77"/>
            </a:endParaRPr>
          </a:p>
        </p:txBody>
      </p:sp>
      <p:sp>
        <p:nvSpPr>
          <p:cNvPr id="98" name="Prof. Mario Rossi">
            <a:extLst>
              <a:ext uri="{FF2B5EF4-FFF2-40B4-BE49-F238E27FC236}">
                <a16:creationId xmlns:a16="http://schemas.microsoft.com/office/drawing/2014/main" id="{3DC397DE-C8B0-7FC0-AB04-30E8715FD2C1}"/>
              </a:ext>
            </a:extLst>
          </p:cNvPr>
          <p:cNvSpPr txBox="1"/>
          <p:nvPr/>
        </p:nvSpPr>
        <p:spPr>
          <a:xfrm>
            <a:off x="8390466" y="12422716"/>
            <a:ext cx="102657" cy="34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 defTabSz="825500">
              <a:lnSpc>
                <a:spcPts val="1900"/>
              </a:lnSpc>
              <a:defRPr sz="1600" b="1" cap="all">
                <a:solidFill>
                  <a:srgbClr val="0433FF"/>
                </a:solidFill>
                <a:latin typeface="+mn-lt"/>
                <a:ea typeface="+mn-ea"/>
                <a:cs typeface="+mn-cs"/>
                <a:sym typeface="WorkSans-Bold"/>
              </a:defRPr>
            </a:lvl1pPr>
          </a:lstStyle>
          <a:p>
            <a:endParaRPr dirty="0">
              <a:latin typeface="Work Sans" pitchFamily="2" charset="77"/>
            </a:endParaRPr>
          </a:p>
        </p:txBody>
      </p:sp>
      <p:sp>
        <p:nvSpPr>
          <p:cNvPr id="99" name="Dipartimento di Lingue e Letterature,…">
            <a:extLst>
              <a:ext uri="{FF2B5EF4-FFF2-40B4-BE49-F238E27FC236}">
                <a16:creationId xmlns:a16="http://schemas.microsoft.com/office/drawing/2014/main" id="{F396B8EC-A997-6B84-ADF8-5A1F8A49F530}"/>
              </a:ext>
            </a:extLst>
          </p:cNvPr>
          <p:cNvSpPr txBox="1"/>
          <p:nvPr/>
        </p:nvSpPr>
        <p:spPr>
          <a:xfrm>
            <a:off x="12259733" y="12422716"/>
            <a:ext cx="102657" cy="34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 defTabSz="825500">
              <a:lnSpc>
                <a:spcPts val="1900"/>
              </a:lnSpc>
              <a:defRPr sz="1600" b="1" cap="all">
                <a:solidFill>
                  <a:srgbClr val="0433FF"/>
                </a:solidFill>
                <a:latin typeface="+mn-lt"/>
                <a:ea typeface="+mn-ea"/>
                <a:cs typeface="+mn-cs"/>
                <a:sym typeface="WorkSans-Bold"/>
              </a:defRPr>
            </a:pPr>
            <a:endParaRPr b="1" dirty="0">
              <a:latin typeface="Work Sans" pitchFamily="2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7DF335C-6EEE-7169-ABA7-B0D599B8B5A0}"/>
              </a:ext>
            </a:extLst>
          </p:cNvPr>
          <p:cNvSpPr txBox="1"/>
          <p:nvPr/>
        </p:nvSpPr>
        <p:spPr>
          <a:xfrm>
            <a:off x="15040518" y="11570394"/>
            <a:ext cx="1221104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828800" hangingPunct="1"/>
            <a:r>
              <a:rPr lang="en-US" sz="4800" b="1" kern="1200" dirty="0">
                <a:solidFill>
                  <a:prstClr val="white"/>
                </a:solidFill>
                <a:latin typeface="Trebuchet MS" panose="020B0703020202090204" pitchFamily="34" charset="0"/>
              </a:rPr>
              <a:t>Disaster Risk</a:t>
            </a:r>
          </a:p>
          <a:p>
            <a:pPr algn="l" defTabSz="1828800" hangingPunct="1"/>
            <a:r>
              <a:rPr lang="en-US" sz="4800" b="1" kern="1200" dirty="0">
                <a:solidFill>
                  <a:prstClr val="white"/>
                </a:solidFill>
                <a:latin typeface="Trebuchet MS" panose="020B0703020202090204" pitchFamily="34" charset="0"/>
              </a:rPr>
              <a:t>Reduction &amp; Resilience</a:t>
            </a:r>
            <a:endParaRPr lang="en-US" sz="4800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Titolo 1">
            <a:extLst>
              <a:ext uri="{FF2B5EF4-FFF2-40B4-BE49-F238E27FC236}">
                <a16:creationId xmlns:a16="http://schemas.microsoft.com/office/drawing/2014/main" id="{6EE69023-7461-9389-8E28-8D6C59CB1BCE}"/>
              </a:ext>
            </a:extLst>
          </p:cNvPr>
          <p:cNvSpPr txBox="1">
            <a:spLocks/>
          </p:cNvSpPr>
          <p:nvPr/>
        </p:nvSpPr>
        <p:spPr>
          <a:xfrm>
            <a:off x="0" y="3393"/>
            <a:ext cx="24384000" cy="19528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433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1pPr>
            <a:lvl2pPr marL="0" marR="0" indent="45720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2pPr>
            <a:lvl3pPr marL="0" marR="0" indent="91440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3pPr>
            <a:lvl4pPr marL="0" marR="0" indent="137160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4pPr>
            <a:lvl5pPr marL="0" marR="0" indent="182880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5pPr>
            <a:lvl6pPr marL="0" marR="0" indent="228600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6pPr>
            <a:lvl7pPr marL="0" marR="0" indent="274320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7pPr>
            <a:lvl8pPr marL="0" marR="0" indent="320040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8pPr>
            <a:lvl9pPr marL="0" marR="0" indent="365760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9pPr>
          </a:lstStyle>
          <a:p>
            <a:pPr algn="ctr" hangingPunct="1">
              <a:lnSpc>
                <a:spcPct val="100000"/>
              </a:lnSpc>
            </a:pPr>
            <a:endParaRPr lang="it-IT" sz="3600" dirty="0">
              <a:solidFill>
                <a:srgbClr val="3033FF"/>
              </a:solidFill>
              <a:latin typeface="Trebuchet MS" panose="020B0603020202020204" pitchFamily="34" charset="0"/>
            </a:endParaRPr>
          </a:p>
        </p:txBody>
      </p:sp>
      <p:sp>
        <p:nvSpPr>
          <p:cNvPr id="25" name="Title 24">
            <a:extLst>
              <a:ext uri="{FF2B5EF4-FFF2-40B4-BE49-F238E27FC236}">
                <a16:creationId xmlns:a16="http://schemas.microsoft.com/office/drawing/2014/main" id="{2E689C2B-49FA-92F2-C8D8-0A4ABD95C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6629" y="492881"/>
            <a:ext cx="18171687" cy="1588598"/>
          </a:xfrm>
        </p:spPr>
        <p:txBody>
          <a:bodyPr>
            <a:normAutofit fontScale="90000"/>
          </a:bodyPr>
          <a:lstStyle/>
          <a:p>
            <a:pPr algn="ctr"/>
            <a:r>
              <a:rPr lang="it-IT" sz="8800" dirty="0">
                <a:solidFill>
                  <a:srgbClr val="3033FF"/>
                </a:solidFill>
                <a:latin typeface="Trebuchet MS" panose="020B0603020202020204" pitchFamily="34" charset="0"/>
              </a:rPr>
              <a:t>Area </a:t>
            </a:r>
            <a:r>
              <a:rPr lang="it-IT" sz="8800" dirty="0" err="1">
                <a:solidFill>
                  <a:srgbClr val="3033FF"/>
                </a:solidFill>
                <a:latin typeface="Trebuchet MS" panose="020B0603020202020204" pitchFamily="34" charset="0"/>
              </a:rPr>
              <a:t>Heat</a:t>
            </a:r>
            <a:r>
              <a:rPr lang="it-IT" sz="8800" dirty="0">
                <a:solidFill>
                  <a:srgbClr val="3033FF"/>
                </a:solidFill>
                <a:latin typeface="Trebuchet MS" panose="020B0603020202020204" pitchFamily="34" charset="0"/>
              </a:rPr>
              <a:t> and </a:t>
            </a:r>
            <a:r>
              <a:rPr lang="it-IT" sz="8800" dirty="0" err="1">
                <a:solidFill>
                  <a:srgbClr val="3033FF"/>
                </a:solidFill>
                <a:latin typeface="Trebuchet MS" panose="020B0603020202020204" pitchFamily="34" charset="0"/>
              </a:rPr>
              <a:t>Fluid</a:t>
            </a:r>
            <a:r>
              <a:rPr lang="it-IT" sz="8800" dirty="0">
                <a:solidFill>
                  <a:srgbClr val="3033FF"/>
                </a:solidFill>
                <a:latin typeface="Trebuchet MS" panose="020B0603020202020204" pitchFamily="34" charset="0"/>
              </a:rPr>
              <a:t> Flow</a:t>
            </a:r>
            <a:br>
              <a:rPr lang="it-IT" sz="8800" dirty="0">
                <a:solidFill>
                  <a:srgbClr val="3033FF"/>
                </a:solidFill>
                <a:latin typeface="Trebuchet MS" panose="020B0603020202020204" pitchFamily="34" charset="0"/>
              </a:rPr>
            </a:br>
            <a:endParaRPr lang="en-US" dirty="0"/>
          </a:p>
        </p:txBody>
      </p:sp>
      <p:sp>
        <p:nvSpPr>
          <p:cNvPr id="9" name="Sottotitolo 2">
            <a:extLst>
              <a:ext uri="{FF2B5EF4-FFF2-40B4-BE49-F238E27FC236}">
                <a16:creationId xmlns:a16="http://schemas.microsoft.com/office/drawing/2014/main" id="{08E12A53-9867-94BD-E53A-8DE701329E55}"/>
              </a:ext>
            </a:extLst>
          </p:cNvPr>
          <p:cNvSpPr txBox="1">
            <a:spLocks/>
          </p:cNvSpPr>
          <p:nvPr/>
        </p:nvSpPr>
        <p:spPr>
          <a:xfrm>
            <a:off x="-1" y="2759699"/>
            <a:ext cx="24397594" cy="192855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825500" rtl="0" latinLnBrk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 b="0" i="0" u="none" strike="noStrike" cap="none" spc="0" baseline="0">
                <a:solidFill>
                  <a:srgbClr val="B3B6B7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1pPr>
            <a:lvl2pPr marL="0" marR="0" indent="457200" algn="l" defTabSz="825500" rtl="0" latinLnBrk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 b="0" i="0" u="none" strike="noStrike" cap="none" spc="0" baseline="0">
                <a:solidFill>
                  <a:srgbClr val="B3B6B7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914400" algn="l" defTabSz="825500" rtl="0" latinLnBrk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 b="0" i="0" u="none" strike="noStrike" cap="none" spc="0" baseline="0">
                <a:solidFill>
                  <a:srgbClr val="B3B6B7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1371600" algn="l" defTabSz="825500" rtl="0" latinLnBrk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 b="0" i="0" u="none" strike="noStrike" cap="none" spc="0" baseline="0">
                <a:solidFill>
                  <a:srgbClr val="B3B6B7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1828800" algn="l" defTabSz="825500" rtl="0" latinLnBrk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 b="0" i="0" u="none" strike="noStrike" cap="none" spc="0" baseline="0">
                <a:solidFill>
                  <a:srgbClr val="B3B6B7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2286000" algn="l" defTabSz="825500" rtl="0" latinLnBrk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 b="0" i="0" u="none" strike="noStrike" cap="none" spc="0" baseline="0">
                <a:solidFill>
                  <a:srgbClr val="B3B6B7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2743200" algn="l" defTabSz="825500" rtl="0" latinLnBrk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 b="0" i="0" u="none" strike="noStrike" cap="none" spc="0" baseline="0">
                <a:solidFill>
                  <a:srgbClr val="B3B6B7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3200400" algn="l" defTabSz="825500" rtl="0" latinLnBrk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 b="0" i="0" u="none" strike="noStrike" cap="none" spc="0" baseline="0">
                <a:solidFill>
                  <a:srgbClr val="B3B6B7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3657600" algn="l" defTabSz="825500" rtl="0" latinLnBrk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 b="0" i="0" u="none" strike="noStrike" cap="none" spc="0" baseline="0">
                <a:solidFill>
                  <a:srgbClr val="B3B6B7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algn="ctr" fontAlgn="base" hangingPunct="1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</a:pPr>
            <a:r>
              <a:rPr lang="en-US" b="1" dirty="0" err="1">
                <a:solidFill>
                  <a:schemeClr val="bg2">
                    <a:lumMod val="10000"/>
                  </a:schemeClr>
                </a:solidFill>
                <a:latin typeface="Trebuchet MS" panose="020B0703020202090204" pitchFamily="34" charset="0"/>
              </a:rPr>
              <a:t>Inquinamento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  <a:latin typeface="Trebuchet MS" panose="020B0703020202090204" pitchFamily="34" charset="0"/>
              </a:rPr>
              <a:t> da micro-/nano-</a:t>
            </a:r>
            <a:r>
              <a:rPr lang="en-US" b="1" dirty="0" err="1">
                <a:solidFill>
                  <a:schemeClr val="bg2">
                    <a:lumMod val="10000"/>
                  </a:schemeClr>
                </a:solidFill>
                <a:latin typeface="Trebuchet MS" panose="020B0703020202090204" pitchFamily="34" charset="0"/>
              </a:rPr>
              <a:t>plastiche</a:t>
            </a:r>
            <a:endParaRPr lang="en-US" b="1" dirty="0">
              <a:solidFill>
                <a:schemeClr val="bg2">
                  <a:lumMod val="10000"/>
                </a:schemeClr>
              </a:solidFill>
              <a:latin typeface="Trebuchet MS" panose="020B0703020202090204" pitchFamily="34" charset="0"/>
            </a:endParaRPr>
          </a:p>
        </p:txBody>
      </p:sp>
      <p:pic>
        <p:nvPicPr>
          <p:cNvPr id="10" name="Picture 9" descr="A picture containing text, cartoon, child art, animated cartoon&#10;&#10;Description automatically generated">
            <a:extLst>
              <a:ext uri="{FF2B5EF4-FFF2-40B4-BE49-F238E27FC236}">
                <a16:creationId xmlns:a16="http://schemas.microsoft.com/office/drawing/2014/main" id="{D4A6DFC6-FA57-4767-407F-17A6B3E7D9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0293" y="8087523"/>
            <a:ext cx="4737302" cy="5628478"/>
          </a:xfrm>
          <a:prstGeom prst="rect">
            <a:avLst/>
          </a:prstGeom>
        </p:spPr>
      </p:pic>
      <p:pic>
        <p:nvPicPr>
          <p:cNvPr id="11" name="Picture 10" descr="A magazine cover with a plastic bag floating in water&#10;&#10;Description automatically generated with low confidence">
            <a:extLst>
              <a:ext uri="{FF2B5EF4-FFF2-40B4-BE49-F238E27FC236}">
                <a16:creationId xmlns:a16="http://schemas.microsoft.com/office/drawing/2014/main" id="{63C366EC-5D10-8AE2-632F-787853E8C6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427123"/>
            <a:ext cx="5010414" cy="72896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9B95151-B105-13A9-409F-EBAB9F6DB7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483" y="4586450"/>
            <a:ext cx="11675514" cy="7738068"/>
          </a:xfrm>
          <a:prstGeom prst="rect">
            <a:avLst/>
          </a:prstGeom>
        </p:spPr>
      </p:pic>
      <p:pic>
        <p:nvPicPr>
          <p:cNvPr id="13" name="Picture 12" descr="A diagram of a life cycle of microplastics&#10;&#10;Description automatically generated with medium confidence">
            <a:extLst>
              <a:ext uri="{FF2B5EF4-FFF2-40B4-BE49-F238E27FC236}">
                <a16:creationId xmlns:a16="http://schemas.microsoft.com/office/drawing/2014/main" id="{617C28EE-A9B4-3339-21CA-2DACD67F79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711" y="4108170"/>
            <a:ext cx="11745286" cy="907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6951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4C214D-AA9B-E1EB-C50D-7C3A00A147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Eventuale sottotitolo dalla…">
            <a:extLst>
              <a:ext uri="{FF2B5EF4-FFF2-40B4-BE49-F238E27FC236}">
                <a16:creationId xmlns:a16="http://schemas.microsoft.com/office/drawing/2014/main" id="{8C2A44CB-D4BB-50CC-E0B8-DA32905C49EE}"/>
              </a:ext>
            </a:extLst>
          </p:cNvPr>
          <p:cNvSpPr txBox="1"/>
          <p:nvPr/>
        </p:nvSpPr>
        <p:spPr>
          <a:xfrm>
            <a:off x="8343863" y="6519722"/>
            <a:ext cx="15390490" cy="795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825500">
              <a:lnSpc>
                <a:spcPts val="5400"/>
              </a:lnSpc>
              <a:defRPr sz="5100">
                <a:solidFill>
                  <a:srgbClr val="B3B6B7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dirty="0">
              <a:latin typeface="Work Sans Medium" pitchFamily="2" charset="77"/>
            </a:endParaRPr>
          </a:p>
        </p:txBody>
      </p:sp>
      <p:sp>
        <p:nvSpPr>
          <p:cNvPr id="97" name="Udine, 22 settembre 2023">
            <a:extLst>
              <a:ext uri="{FF2B5EF4-FFF2-40B4-BE49-F238E27FC236}">
                <a16:creationId xmlns:a16="http://schemas.microsoft.com/office/drawing/2014/main" id="{ABA3B04B-D9FE-7449-C8A2-C076EC754327}"/>
              </a:ext>
            </a:extLst>
          </p:cNvPr>
          <p:cNvSpPr txBox="1"/>
          <p:nvPr/>
        </p:nvSpPr>
        <p:spPr>
          <a:xfrm>
            <a:off x="635000" y="12422716"/>
            <a:ext cx="102657" cy="34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 defTabSz="825500">
              <a:lnSpc>
                <a:spcPts val="1900"/>
              </a:lnSpc>
              <a:defRPr sz="1600" b="1" cap="all">
                <a:solidFill>
                  <a:srgbClr val="0433FF"/>
                </a:solidFill>
                <a:latin typeface="+mn-lt"/>
                <a:ea typeface="+mn-ea"/>
                <a:cs typeface="+mn-cs"/>
                <a:sym typeface="WorkSans-Bold"/>
              </a:defRPr>
            </a:lvl1pPr>
          </a:lstStyle>
          <a:p>
            <a:endParaRPr dirty="0">
              <a:latin typeface="Work Sans" pitchFamily="2" charset="77"/>
            </a:endParaRPr>
          </a:p>
        </p:txBody>
      </p:sp>
      <p:sp>
        <p:nvSpPr>
          <p:cNvPr id="98" name="Prof. Mario Rossi">
            <a:extLst>
              <a:ext uri="{FF2B5EF4-FFF2-40B4-BE49-F238E27FC236}">
                <a16:creationId xmlns:a16="http://schemas.microsoft.com/office/drawing/2014/main" id="{7845D9B9-739C-C7BF-70C4-84808A18B48D}"/>
              </a:ext>
            </a:extLst>
          </p:cNvPr>
          <p:cNvSpPr txBox="1"/>
          <p:nvPr/>
        </p:nvSpPr>
        <p:spPr>
          <a:xfrm>
            <a:off x="8390466" y="12422716"/>
            <a:ext cx="102657" cy="34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 defTabSz="825500">
              <a:lnSpc>
                <a:spcPts val="1900"/>
              </a:lnSpc>
              <a:defRPr sz="1600" b="1" cap="all">
                <a:solidFill>
                  <a:srgbClr val="0433FF"/>
                </a:solidFill>
                <a:latin typeface="+mn-lt"/>
                <a:ea typeface="+mn-ea"/>
                <a:cs typeface="+mn-cs"/>
                <a:sym typeface="WorkSans-Bold"/>
              </a:defRPr>
            </a:lvl1pPr>
          </a:lstStyle>
          <a:p>
            <a:endParaRPr dirty="0">
              <a:latin typeface="Work Sans" pitchFamily="2" charset="77"/>
            </a:endParaRPr>
          </a:p>
        </p:txBody>
      </p:sp>
      <p:sp>
        <p:nvSpPr>
          <p:cNvPr id="99" name="Dipartimento di Lingue e Letterature,…">
            <a:extLst>
              <a:ext uri="{FF2B5EF4-FFF2-40B4-BE49-F238E27FC236}">
                <a16:creationId xmlns:a16="http://schemas.microsoft.com/office/drawing/2014/main" id="{7F56004B-C2DC-6456-054A-EFD33E43D326}"/>
              </a:ext>
            </a:extLst>
          </p:cNvPr>
          <p:cNvSpPr txBox="1"/>
          <p:nvPr/>
        </p:nvSpPr>
        <p:spPr>
          <a:xfrm>
            <a:off x="12259733" y="12422716"/>
            <a:ext cx="102657" cy="34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 defTabSz="825500">
              <a:lnSpc>
                <a:spcPts val="1900"/>
              </a:lnSpc>
              <a:defRPr sz="1600" b="1" cap="all">
                <a:solidFill>
                  <a:srgbClr val="0433FF"/>
                </a:solidFill>
                <a:latin typeface="+mn-lt"/>
                <a:ea typeface="+mn-ea"/>
                <a:cs typeface="+mn-cs"/>
                <a:sym typeface="WorkSans-Bold"/>
              </a:defRPr>
            </a:pPr>
            <a:endParaRPr b="1" dirty="0">
              <a:latin typeface="Work Sans" pitchFamily="2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A18BE46-CCD7-49EC-2C93-66AB0A4B1D7D}"/>
              </a:ext>
            </a:extLst>
          </p:cNvPr>
          <p:cNvSpPr txBox="1"/>
          <p:nvPr/>
        </p:nvSpPr>
        <p:spPr>
          <a:xfrm>
            <a:off x="15040518" y="11570394"/>
            <a:ext cx="1221104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828800" hangingPunct="1"/>
            <a:r>
              <a:rPr lang="en-US" sz="4800" b="1" kern="1200" dirty="0">
                <a:solidFill>
                  <a:prstClr val="white"/>
                </a:solidFill>
                <a:latin typeface="Trebuchet MS" panose="020B0703020202090204" pitchFamily="34" charset="0"/>
              </a:rPr>
              <a:t>Disaster Risk</a:t>
            </a:r>
          </a:p>
          <a:p>
            <a:pPr algn="l" defTabSz="1828800" hangingPunct="1"/>
            <a:r>
              <a:rPr lang="en-US" sz="4800" b="1" kern="1200" dirty="0">
                <a:solidFill>
                  <a:prstClr val="white"/>
                </a:solidFill>
                <a:latin typeface="Trebuchet MS" panose="020B0703020202090204" pitchFamily="34" charset="0"/>
              </a:rPr>
              <a:t>Reduction &amp; Resilience</a:t>
            </a:r>
            <a:endParaRPr lang="en-US" sz="4800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Titolo 1">
            <a:extLst>
              <a:ext uri="{FF2B5EF4-FFF2-40B4-BE49-F238E27FC236}">
                <a16:creationId xmlns:a16="http://schemas.microsoft.com/office/drawing/2014/main" id="{DE691FEC-AD1A-FB07-BA20-F022E863CC01}"/>
              </a:ext>
            </a:extLst>
          </p:cNvPr>
          <p:cNvSpPr txBox="1">
            <a:spLocks/>
          </p:cNvSpPr>
          <p:nvPr/>
        </p:nvSpPr>
        <p:spPr>
          <a:xfrm>
            <a:off x="0" y="3393"/>
            <a:ext cx="24384000" cy="19528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433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1pPr>
            <a:lvl2pPr marL="0" marR="0" indent="45720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2pPr>
            <a:lvl3pPr marL="0" marR="0" indent="91440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3pPr>
            <a:lvl4pPr marL="0" marR="0" indent="137160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4pPr>
            <a:lvl5pPr marL="0" marR="0" indent="182880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5pPr>
            <a:lvl6pPr marL="0" marR="0" indent="228600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6pPr>
            <a:lvl7pPr marL="0" marR="0" indent="274320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7pPr>
            <a:lvl8pPr marL="0" marR="0" indent="320040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8pPr>
            <a:lvl9pPr marL="0" marR="0" indent="365760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9pPr>
          </a:lstStyle>
          <a:p>
            <a:pPr algn="ctr" hangingPunct="1">
              <a:lnSpc>
                <a:spcPct val="100000"/>
              </a:lnSpc>
            </a:pPr>
            <a:endParaRPr lang="it-IT" sz="3600" dirty="0">
              <a:solidFill>
                <a:srgbClr val="3033FF"/>
              </a:solidFill>
              <a:latin typeface="Trebuchet MS" panose="020B0603020202020204" pitchFamily="34" charset="0"/>
            </a:endParaRPr>
          </a:p>
        </p:txBody>
      </p:sp>
      <p:sp>
        <p:nvSpPr>
          <p:cNvPr id="25" name="Title 24">
            <a:extLst>
              <a:ext uri="{FF2B5EF4-FFF2-40B4-BE49-F238E27FC236}">
                <a16:creationId xmlns:a16="http://schemas.microsoft.com/office/drawing/2014/main" id="{5CB57F69-86DD-660E-FEB2-CA39D01C9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6629" y="492881"/>
            <a:ext cx="18171687" cy="1588598"/>
          </a:xfrm>
        </p:spPr>
        <p:txBody>
          <a:bodyPr>
            <a:normAutofit fontScale="90000"/>
          </a:bodyPr>
          <a:lstStyle/>
          <a:p>
            <a:pPr algn="ctr"/>
            <a:r>
              <a:rPr lang="it-IT" sz="8800" dirty="0">
                <a:solidFill>
                  <a:srgbClr val="3033FF"/>
                </a:solidFill>
                <a:latin typeface="Trebuchet MS" panose="020B0603020202020204" pitchFamily="34" charset="0"/>
              </a:rPr>
              <a:t>Area </a:t>
            </a:r>
            <a:r>
              <a:rPr lang="it-IT" sz="8800" dirty="0" err="1">
                <a:solidFill>
                  <a:srgbClr val="3033FF"/>
                </a:solidFill>
                <a:latin typeface="Trebuchet MS" panose="020B0603020202020204" pitchFamily="34" charset="0"/>
              </a:rPr>
              <a:t>Heat</a:t>
            </a:r>
            <a:r>
              <a:rPr lang="it-IT" sz="8800" dirty="0">
                <a:solidFill>
                  <a:srgbClr val="3033FF"/>
                </a:solidFill>
                <a:latin typeface="Trebuchet MS" panose="020B0603020202020204" pitchFamily="34" charset="0"/>
              </a:rPr>
              <a:t> and </a:t>
            </a:r>
            <a:r>
              <a:rPr lang="it-IT" sz="8800" dirty="0" err="1">
                <a:solidFill>
                  <a:srgbClr val="3033FF"/>
                </a:solidFill>
                <a:latin typeface="Trebuchet MS" panose="020B0603020202020204" pitchFamily="34" charset="0"/>
              </a:rPr>
              <a:t>Fluid</a:t>
            </a:r>
            <a:r>
              <a:rPr lang="it-IT" sz="8800" dirty="0">
                <a:solidFill>
                  <a:srgbClr val="3033FF"/>
                </a:solidFill>
                <a:latin typeface="Trebuchet MS" panose="020B0603020202020204" pitchFamily="34" charset="0"/>
              </a:rPr>
              <a:t> Flow</a:t>
            </a:r>
            <a:br>
              <a:rPr lang="it-IT" sz="8800" dirty="0">
                <a:solidFill>
                  <a:srgbClr val="3033FF"/>
                </a:solidFill>
                <a:latin typeface="Trebuchet MS" panose="020B0603020202020204" pitchFamily="34" charset="0"/>
              </a:rPr>
            </a:br>
            <a:endParaRPr lang="en-US" dirty="0"/>
          </a:p>
        </p:txBody>
      </p:sp>
      <p:sp>
        <p:nvSpPr>
          <p:cNvPr id="9" name="Sottotitolo 2">
            <a:extLst>
              <a:ext uri="{FF2B5EF4-FFF2-40B4-BE49-F238E27FC236}">
                <a16:creationId xmlns:a16="http://schemas.microsoft.com/office/drawing/2014/main" id="{55AF0211-A1C4-DE24-BA70-3A548039DB18}"/>
              </a:ext>
            </a:extLst>
          </p:cNvPr>
          <p:cNvSpPr txBox="1">
            <a:spLocks/>
          </p:cNvSpPr>
          <p:nvPr/>
        </p:nvSpPr>
        <p:spPr>
          <a:xfrm>
            <a:off x="-1" y="2759699"/>
            <a:ext cx="24397594" cy="192855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825500" rtl="0" latinLnBrk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 b="0" i="0" u="none" strike="noStrike" cap="none" spc="0" baseline="0">
                <a:solidFill>
                  <a:srgbClr val="B3B6B7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1pPr>
            <a:lvl2pPr marL="0" marR="0" indent="457200" algn="l" defTabSz="825500" rtl="0" latinLnBrk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 b="0" i="0" u="none" strike="noStrike" cap="none" spc="0" baseline="0">
                <a:solidFill>
                  <a:srgbClr val="B3B6B7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914400" algn="l" defTabSz="825500" rtl="0" latinLnBrk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 b="0" i="0" u="none" strike="noStrike" cap="none" spc="0" baseline="0">
                <a:solidFill>
                  <a:srgbClr val="B3B6B7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1371600" algn="l" defTabSz="825500" rtl="0" latinLnBrk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 b="0" i="0" u="none" strike="noStrike" cap="none" spc="0" baseline="0">
                <a:solidFill>
                  <a:srgbClr val="B3B6B7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1828800" algn="l" defTabSz="825500" rtl="0" latinLnBrk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 b="0" i="0" u="none" strike="noStrike" cap="none" spc="0" baseline="0">
                <a:solidFill>
                  <a:srgbClr val="B3B6B7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2286000" algn="l" defTabSz="825500" rtl="0" latinLnBrk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 b="0" i="0" u="none" strike="noStrike" cap="none" spc="0" baseline="0">
                <a:solidFill>
                  <a:srgbClr val="B3B6B7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2743200" algn="l" defTabSz="825500" rtl="0" latinLnBrk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 b="0" i="0" u="none" strike="noStrike" cap="none" spc="0" baseline="0">
                <a:solidFill>
                  <a:srgbClr val="B3B6B7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3200400" algn="l" defTabSz="825500" rtl="0" latinLnBrk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 b="0" i="0" u="none" strike="noStrike" cap="none" spc="0" baseline="0">
                <a:solidFill>
                  <a:srgbClr val="B3B6B7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3657600" algn="l" defTabSz="825500" rtl="0" latinLnBrk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 b="0" i="0" u="none" strike="noStrike" cap="none" spc="0" baseline="0">
                <a:solidFill>
                  <a:srgbClr val="B3B6B7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algn="ctr" fontAlgn="base" hangingPunct="1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</a:pPr>
            <a:r>
              <a:rPr lang="en-US" sz="5400" b="1" dirty="0">
                <a:solidFill>
                  <a:prstClr val="black"/>
                </a:solidFill>
                <a:latin typeface="Trebuchet MS" panose="020B0703020202090204" pitchFamily="34" charset="0"/>
              </a:rPr>
              <a:t>Motori a </a:t>
            </a:r>
            <a:r>
              <a:rPr lang="en-US" sz="5400" b="1" dirty="0" err="1">
                <a:solidFill>
                  <a:prstClr val="black"/>
                </a:solidFill>
                <a:latin typeface="Trebuchet MS" panose="020B0703020202090204" pitchFamily="34" charset="0"/>
              </a:rPr>
              <a:t>combustione</a:t>
            </a:r>
            <a:r>
              <a:rPr lang="en-US" sz="5400" b="1" dirty="0">
                <a:solidFill>
                  <a:prstClr val="black"/>
                </a:solidFill>
                <a:latin typeface="Trebuchet MS" panose="020B0703020202090204" pitchFamily="34" charset="0"/>
              </a:rPr>
              <a:t> interna</a:t>
            </a:r>
            <a:endParaRPr lang="en-US" b="1" dirty="0">
              <a:solidFill>
                <a:schemeClr val="bg2">
                  <a:lumMod val="10000"/>
                </a:schemeClr>
              </a:solidFill>
              <a:latin typeface="Trebuchet MS" panose="020B0703020202090204" pitchFamily="34" charset="0"/>
            </a:endParaRPr>
          </a:p>
        </p:txBody>
      </p:sp>
      <p:pic>
        <p:nvPicPr>
          <p:cNvPr id="2" name="Immagine 13">
            <a:extLst>
              <a:ext uri="{FF2B5EF4-FFF2-40B4-BE49-F238E27FC236}">
                <a16:creationId xmlns:a16="http://schemas.microsoft.com/office/drawing/2014/main" id="{33530408-7AA0-6555-1D74-F3954FD2B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2725" y="3683775"/>
            <a:ext cx="6052440" cy="5408176"/>
          </a:xfrm>
          <a:prstGeom prst="rect">
            <a:avLst/>
          </a:prstGeom>
        </p:spPr>
      </p:pic>
      <p:sp>
        <p:nvSpPr>
          <p:cNvPr id="3" name="Rectangle 31">
            <a:extLst>
              <a:ext uri="{FF2B5EF4-FFF2-40B4-BE49-F238E27FC236}">
                <a16:creationId xmlns:a16="http://schemas.microsoft.com/office/drawing/2014/main" id="{F7E6610F-4D05-47C7-DA93-ADB13E29A3EE}"/>
              </a:ext>
            </a:extLst>
          </p:cNvPr>
          <p:cNvSpPr/>
          <p:nvPr/>
        </p:nvSpPr>
        <p:spPr>
          <a:xfrm>
            <a:off x="21497721" y="4275317"/>
            <a:ext cx="2149294" cy="1915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1828800" hangingPunct="1">
              <a:lnSpc>
                <a:spcPct val="107000"/>
              </a:lnSpc>
              <a:spcAft>
                <a:spcPts val="1600"/>
              </a:spcAft>
            </a:pPr>
            <a:r>
              <a:rPr lang="en-GB" sz="2800" i="1" kern="1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Combustion instabilities in H</a:t>
            </a:r>
            <a:r>
              <a:rPr lang="en-GB" sz="2800" i="1" kern="100" baseline="-25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GB" sz="2800" i="1" kern="1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/air flames</a:t>
            </a:r>
            <a:endParaRPr lang="it-IT" sz="2800" kern="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magine 12">
            <a:extLst>
              <a:ext uri="{FF2B5EF4-FFF2-40B4-BE49-F238E27FC236}">
                <a16:creationId xmlns:a16="http://schemas.microsoft.com/office/drawing/2014/main" id="{CED31E48-41CA-9787-6219-900E8A5DF9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3863" y="7751875"/>
            <a:ext cx="10168322" cy="5734371"/>
          </a:xfrm>
          <a:prstGeom prst="rect">
            <a:avLst/>
          </a:prstGeom>
        </p:spPr>
      </p:pic>
      <p:sp>
        <p:nvSpPr>
          <p:cNvPr id="5" name="Rectangle 31">
            <a:extLst>
              <a:ext uri="{FF2B5EF4-FFF2-40B4-BE49-F238E27FC236}">
                <a16:creationId xmlns:a16="http://schemas.microsoft.com/office/drawing/2014/main" id="{B4CC18CB-2C5D-CB02-5468-A7E7A02D019C}"/>
              </a:ext>
            </a:extLst>
          </p:cNvPr>
          <p:cNvSpPr/>
          <p:nvPr/>
        </p:nvSpPr>
        <p:spPr>
          <a:xfrm>
            <a:off x="2763863" y="3721828"/>
            <a:ext cx="111600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1828800" hangingPunct="1">
              <a:spcAft>
                <a:spcPts val="600"/>
              </a:spcAft>
            </a:pPr>
            <a:r>
              <a:rPr lang="en-US" sz="3600" kern="1200" dirty="0" err="1">
                <a:solidFill>
                  <a:srgbClr val="ED7D31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Modelli</a:t>
            </a:r>
            <a:r>
              <a:rPr lang="en-US" sz="3600" kern="1200" dirty="0">
                <a:solidFill>
                  <a:srgbClr val="ED7D31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 di </a:t>
            </a:r>
            <a:r>
              <a:rPr lang="en-US" sz="3600" kern="1200" dirty="0" err="1">
                <a:solidFill>
                  <a:srgbClr val="ED7D31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accensione</a:t>
            </a:r>
            <a:r>
              <a:rPr lang="en-US" sz="3600" kern="1200" dirty="0">
                <a:solidFill>
                  <a:srgbClr val="ED7D31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 e </a:t>
            </a:r>
            <a:r>
              <a:rPr lang="en-US" sz="3600" kern="1200" dirty="0" err="1">
                <a:solidFill>
                  <a:srgbClr val="ED7D31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sviluppo</a:t>
            </a:r>
            <a:r>
              <a:rPr lang="en-US" sz="3600" kern="1200" dirty="0">
                <a:solidFill>
                  <a:srgbClr val="ED7D31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 del kernel di </a:t>
            </a:r>
            <a:r>
              <a:rPr lang="en-US" sz="3600" kern="1200" dirty="0" err="1">
                <a:solidFill>
                  <a:srgbClr val="ED7D31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fiamma</a:t>
            </a:r>
            <a:r>
              <a:rPr lang="en-US" sz="3600" kern="1200" dirty="0">
                <a:solidFill>
                  <a:srgbClr val="ED7D31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rgbClr val="ED7D31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nei</a:t>
            </a:r>
            <a:r>
              <a:rPr lang="en-US" sz="3600" kern="1200" dirty="0">
                <a:solidFill>
                  <a:srgbClr val="ED7D31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rgbClr val="ED7D31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motori</a:t>
            </a:r>
            <a:r>
              <a:rPr lang="en-US" sz="3600" kern="1200" dirty="0">
                <a:solidFill>
                  <a:srgbClr val="ED7D31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 ad </a:t>
            </a:r>
            <a:r>
              <a:rPr lang="en-US" sz="3600" kern="1200" dirty="0" err="1">
                <a:solidFill>
                  <a:srgbClr val="ED7D31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accensione</a:t>
            </a:r>
            <a:r>
              <a:rPr lang="en-US" sz="3600" kern="1200" dirty="0">
                <a:solidFill>
                  <a:srgbClr val="ED7D31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srgbClr val="ED7D31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comandata</a:t>
            </a:r>
            <a:r>
              <a:rPr lang="en-US" sz="3600" kern="1200" dirty="0">
                <a:solidFill>
                  <a:srgbClr val="ED7D31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:</a:t>
            </a:r>
          </a:p>
          <a:p>
            <a:pPr marL="685800" indent="-504000" algn="l" defTabSz="1828800" hangingPunct="1">
              <a:buFont typeface="Arial" panose="020B0604020202020204" pitchFamily="34" charset="0"/>
              <a:buChar char="•"/>
            </a:pPr>
            <a:r>
              <a:rPr lang="en-US" sz="32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combustibili</a:t>
            </a:r>
            <a:r>
              <a:rPr lang="en-US" sz="32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alternativi</a:t>
            </a:r>
            <a:r>
              <a:rPr lang="en-US" sz="32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(</a:t>
            </a:r>
            <a:r>
              <a:rPr lang="en-US" sz="32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idrogeno</a:t>
            </a:r>
            <a:r>
              <a:rPr lang="en-US" sz="32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 e-fuels)</a:t>
            </a:r>
          </a:p>
          <a:p>
            <a:pPr marL="685800" indent="-504000" algn="l" defTabSz="1828800" hangingPunct="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effetti</a:t>
            </a:r>
            <a:r>
              <a:rPr lang="en-US" sz="32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di </a:t>
            </a:r>
            <a:r>
              <a:rPr lang="en-US" sz="32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sistema</a:t>
            </a:r>
            <a:r>
              <a:rPr lang="en-US" sz="32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di </a:t>
            </a:r>
            <a:r>
              <a:rPr lang="en-US" sz="32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accensione</a:t>
            </a:r>
            <a:r>
              <a:rPr lang="en-US" sz="32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e </a:t>
            </a:r>
            <a:r>
              <a:rPr lang="en-US" sz="32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tipologia</a:t>
            </a:r>
            <a:r>
              <a:rPr lang="en-US" sz="32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di </a:t>
            </a:r>
            <a:r>
              <a:rPr lang="en-US" sz="32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elettrodi</a:t>
            </a:r>
            <a:endParaRPr lang="en-US" sz="32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algn="l" defTabSz="1828800" hangingPunct="1">
              <a:spcAft>
                <a:spcPts val="600"/>
              </a:spcAft>
            </a:pPr>
            <a:r>
              <a:rPr lang="en-US" sz="3600" kern="1200" dirty="0" err="1">
                <a:solidFill>
                  <a:srgbClr val="ED7D31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Modalità</a:t>
            </a:r>
            <a:r>
              <a:rPr lang="en-US" sz="3600" kern="1200" dirty="0">
                <a:solidFill>
                  <a:srgbClr val="ED7D31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 di </a:t>
            </a:r>
            <a:r>
              <a:rPr lang="en-US" sz="3600" kern="1200" dirty="0" err="1">
                <a:solidFill>
                  <a:srgbClr val="ED7D31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combustione</a:t>
            </a:r>
            <a:r>
              <a:rPr lang="en-US" sz="3600" kern="1200" dirty="0">
                <a:solidFill>
                  <a:srgbClr val="ED7D31">
                    <a:lumMod val="75000"/>
                  </a:srgbClr>
                </a:solidFill>
                <a:latin typeface="Calibri"/>
                <a:ea typeface="+mn-ea"/>
                <a:cs typeface="+mn-cs"/>
              </a:rPr>
              <a:t> innovative:</a:t>
            </a:r>
          </a:p>
          <a:p>
            <a:pPr marL="685800" indent="-504000" algn="l" defTabSz="1828800" hangingPunct="1">
              <a:buFont typeface="Arial" panose="020B0604020202020204" pitchFamily="34" charset="0"/>
              <a:buChar char="•"/>
            </a:pPr>
            <a:r>
              <a:rPr lang="en-US" sz="32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HCCI (Homogeneous-Charge Compression Ignition)</a:t>
            </a:r>
          </a:p>
          <a:p>
            <a:pPr marL="685800" indent="-504000" algn="l" defTabSz="1828800" hangingPunct="1">
              <a:buFont typeface="Arial" panose="020B0604020202020204" pitchFamily="34" charset="0"/>
              <a:buChar char="•"/>
            </a:pPr>
            <a:r>
              <a:rPr lang="en-US" sz="32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RCCI (Reactivity-Controlled Compression Ignition)</a:t>
            </a:r>
          </a:p>
        </p:txBody>
      </p:sp>
      <p:grpSp>
        <p:nvGrpSpPr>
          <p:cNvPr id="6" name="Gruppo 2">
            <a:extLst>
              <a:ext uri="{FF2B5EF4-FFF2-40B4-BE49-F238E27FC236}">
                <a16:creationId xmlns:a16="http://schemas.microsoft.com/office/drawing/2014/main" id="{D2FA782A-D1DF-1348-7316-5C8F791E3728}"/>
              </a:ext>
            </a:extLst>
          </p:cNvPr>
          <p:cNvGrpSpPr/>
          <p:nvPr/>
        </p:nvGrpSpPr>
        <p:grpSpPr>
          <a:xfrm>
            <a:off x="13975821" y="9117374"/>
            <a:ext cx="8839924" cy="4626335"/>
            <a:chOff x="6987910" y="4683378"/>
            <a:chExt cx="4106075" cy="2024748"/>
          </a:xfrm>
        </p:grpSpPr>
        <p:pic>
          <p:nvPicPr>
            <p:cNvPr id="7" name="Immagine 10">
              <a:extLst>
                <a:ext uri="{FF2B5EF4-FFF2-40B4-BE49-F238E27FC236}">
                  <a16:creationId xmlns:a16="http://schemas.microsoft.com/office/drawing/2014/main" id="{02AB0507-28A3-00DA-3DA5-3EFDACCF78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2490"/>
            <a:stretch/>
          </p:blipFill>
          <p:spPr>
            <a:xfrm>
              <a:off x="6987910" y="4683378"/>
              <a:ext cx="4106075" cy="2024748"/>
            </a:xfrm>
            <a:prstGeom prst="rect">
              <a:avLst/>
            </a:prstGeom>
          </p:spPr>
        </p:pic>
        <p:sp>
          <p:nvSpPr>
            <p:cNvPr id="8" name="Rettangolo 1">
              <a:extLst>
                <a:ext uri="{FF2B5EF4-FFF2-40B4-BE49-F238E27FC236}">
                  <a16:creationId xmlns:a16="http://schemas.microsoft.com/office/drawing/2014/main" id="{32933277-B42C-6E70-8BFF-73B303716D1F}"/>
                </a:ext>
              </a:extLst>
            </p:cNvPr>
            <p:cNvSpPr/>
            <p:nvPr/>
          </p:nvSpPr>
          <p:spPr>
            <a:xfrm>
              <a:off x="10052836" y="4683378"/>
              <a:ext cx="1041149" cy="2987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828800" hangingPunct="1"/>
              <a:endParaRPr lang="it-IT" sz="3600" kern="1200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14985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4EBCE9-F203-AABD-EF03-E4B97B076C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B9D0086B-0107-9F3B-0D7D-FB14542FBC5C}"/>
              </a:ext>
            </a:extLst>
          </p:cNvPr>
          <p:cNvSpPr txBox="1"/>
          <p:nvPr/>
        </p:nvSpPr>
        <p:spPr>
          <a:xfrm>
            <a:off x="15040518" y="11570394"/>
            <a:ext cx="1221104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828800" hangingPunct="1"/>
            <a:r>
              <a:rPr lang="en-US" sz="4800" b="1" kern="1200" dirty="0">
                <a:solidFill>
                  <a:prstClr val="white"/>
                </a:solidFill>
                <a:latin typeface="Trebuchet MS" panose="020B0703020202090204" pitchFamily="34" charset="0"/>
              </a:rPr>
              <a:t>Disaster Risk</a:t>
            </a:r>
          </a:p>
          <a:p>
            <a:pPr algn="l" defTabSz="1828800" hangingPunct="1"/>
            <a:r>
              <a:rPr lang="en-US" sz="4800" b="1" kern="1200" dirty="0">
                <a:solidFill>
                  <a:prstClr val="white"/>
                </a:solidFill>
                <a:latin typeface="Trebuchet MS" panose="020B0703020202090204" pitchFamily="34" charset="0"/>
              </a:rPr>
              <a:t>Reduction &amp; Resilience</a:t>
            </a:r>
            <a:endParaRPr lang="en-US" sz="4800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Titolo 1">
            <a:extLst>
              <a:ext uri="{FF2B5EF4-FFF2-40B4-BE49-F238E27FC236}">
                <a16:creationId xmlns:a16="http://schemas.microsoft.com/office/drawing/2014/main" id="{B40E9B87-6CB3-AC85-0F19-F56C635783C9}"/>
              </a:ext>
            </a:extLst>
          </p:cNvPr>
          <p:cNvSpPr txBox="1">
            <a:spLocks/>
          </p:cNvSpPr>
          <p:nvPr/>
        </p:nvSpPr>
        <p:spPr>
          <a:xfrm>
            <a:off x="0" y="3393"/>
            <a:ext cx="24384000" cy="19528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433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1pPr>
            <a:lvl2pPr marL="0" marR="0" indent="45720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2pPr>
            <a:lvl3pPr marL="0" marR="0" indent="91440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3pPr>
            <a:lvl4pPr marL="0" marR="0" indent="137160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4pPr>
            <a:lvl5pPr marL="0" marR="0" indent="182880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5pPr>
            <a:lvl6pPr marL="0" marR="0" indent="228600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6pPr>
            <a:lvl7pPr marL="0" marR="0" indent="274320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7pPr>
            <a:lvl8pPr marL="0" marR="0" indent="320040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8pPr>
            <a:lvl9pPr marL="0" marR="0" indent="365760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9pPr>
          </a:lstStyle>
          <a:p>
            <a:pPr algn="ctr" hangingPunct="1">
              <a:lnSpc>
                <a:spcPct val="100000"/>
              </a:lnSpc>
            </a:pPr>
            <a:endParaRPr lang="it-IT" sz="3600" dirty="0">
              <a:solidFill>
                <a:srgbClr val="3033FF"/>
              </a:solidFill>
              <a:latin typeface="Trebuchet MS" panose="020B0603020202020204" pitchFamily="34" charset="0"/>
            </a:endParaRPr>
          </a:p>
        </p:txBody>
      </p:sp>
      <p:sp>
        <p:nvSpPr>
          <p:cNvPr id="25" name="Title 24">
            <a:extLst>
              <a:ext uri="{FF2B5EF4-FFF2-40B4-BE49-F238E27FC236}">
                <a16:creationId xmlns:a16="http://schemas.microsoft.com/office/drawing/2014/main" id="{F36DDF83-6141-4F68-73BA-F1FC64443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6629" y="492881"/>
            <a:ext cx="18171687" cy="1588598"/>
          </a:xfrm>
        </p:spPr>
        <p:txBody>
          <a:bodyPr>
            <a:normAutofit fontScale="90000"/>
          </a:bodyPr>
          <a:lstStyle/>
          <a:p>
            <a:pPr algn="ctr"/>
            <a:r>
              <a:rPr lang="it-IT" sz="8800" dirty="0">
                <a:solidFill>
                  <a:srgbClr val="3033FF"/>
                </a:solidFill>
                <a:latin typeface="Trebuchet MS" panose="020B0603020202020204" pitchFamily="34" charset="0"/>
              </a:rPr>
              <a:t>Area </a:t>
            </a:r>
            <a:r>
              <a:rPr lang="it-IT" sz="8800" dirty="0" err="1">
                <a:solidFill>
                  <a:srgbClr val="3033FF"/>
                </a:solidFill>
                <a:latin typeface="Trebuchet MS" panose="020B0603020202020204" pitchFamily="34" charset="0"/>
              </a:rPr>
              <a:t>Materials</a:t>
            </a:r>
            <a:r>
              <a:rPr lang="it-IT" sz="8800" dirty="0">
                <a:solidFill>
                  <a:srgbClr val="3033FF"/>
                </a:solidFill>
                <a:latin typeface="Trebuchet MS" panose="020B0603020202020204" pitchFamily="34" charset="0"/>
              </a:rPr>
              <a:t> &amp; Chemical Processing</a:t>
            </a:r>
            <a:br>
              <a:rPr lang="it-IT" sz="8800" dirty="0">
                <a:solidFill>
                  <a:srgbClr val="3033FF"/>
                </a:solidFill>
                <a:latin typeface="Trebuchet MS" panose="020B0603020202020204" pitchFamily="34" charset="0"/>
              </a:rPr>
            </a:br>
            <a:endParaRPr lang="en-US" dirty="0"/>
          </a:p>
        </p:txBody>
      </p:sp>
      <p:sp>
        <p:nvSpPr>
          <p:cNvPr id="9" name="Sottotitolo 2">
            <a:extLst>
              <a:ext uri="{FF2B5EF4-FFF2-40B4-BE49-F238E27FC236}">
                <a16:creationId xmlns:a16="http://schemas.microsoft.com/office/drawing/2014/main" id="{820AA7AA-ED26-C2D8-A615-F71D760035A4}"/>
              </a:ext>
            </a:extLst>
          </p:cNvPr>
          <p:cNvSpPr txBox="1">
            <a:spLocks/>
          </p:cNvSpPr>
          <p:nvPr/>
        </p:nvSpPr>
        <p:spPr>
          <a:xfrm>
            <a:off x="-1" y="2759699"/>
            <a:ext cx="24397594" cy="192855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825500" rtl="0" latinLnBrk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 b="0" i="0" u="none" strike="noStrike" cap="none" spc="0" baseline="0">
                <a:solidFill>
                  <a:srgbClr val="B3B6B7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1pPr>
            <a:lvl2pPr marL="0" marR="0" indent="457200" algn="l" defTabSz="825500" rtl="0" latinLnBrk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 b="0" i="0" u="none" strike="noStrike" cap="none" spc="0" baseline="0">
                <a:solidFill>
                  <a:srgbClr val="B3B6B7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914400" algn="l" defTabSz="825500" rtl="0" latinLnBrk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 b="0" i="0" u="none" strike="noStrike" cap="none" spc="0" baseline="0">
                <a:solidFill>
                  <a:srgbClr val="B3B6B7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1371600" algn="l" defTabSz="825500" rtl="0" latinLnBrk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 b="0" i="0" u="none" strike="noStrike" cap="none" spc="0" baseline="0">
                <a:solidFill>
                  <a:srgbClr val="B3B6B7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1828800" algn="l" defTabSz="825500" rtl="0" latinLnBrk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 b="0" i="0" u="none" strike="noStrike" cap="none" spc="0" baseline="0">
                <a:solidFill>
                  <a:srgbClr val="B3B6B7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2286000" algn="l" defTabSz="825500" rtl="0" latinLnBrk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 b="0" i="0" u="none" strike="noStrike" cap="none" spc="0" baseline="0">
                <a:solidFill>
                  <a:srgbClr val="B3B6B7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2743200" algn="l" defTabSz="825500" rtl="0" latinLnBrk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 b="0" i="0" u="none" strike="noStrike" cap="none" spc="0" baseline="0">
                <a:solidFill>
                  <a:srgbClr val="B3B6B7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3200400" algn="l" defTabSz="825500" rtl="0" latinLnBrk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 b="0" i="0" u="none" strike="noStrike" cap="none" spc="0" baseline="0">
                <a:solidFill>
                  <a:srgbClr val="B3B6B7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3657600" algn="l" defTabSz="825500" rtl="0" latinLnBrk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 b="0" i="0" u="none" strike="noStrike" cap="none" spc="0" baseline="0">
                <a:solidFill>
                  <a:srgbClr val="B3B6B7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algn="ctr" fontAlgn="base" hangingPunct="1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</a:pPr>
            <a:r>
              <a:rPr lang="en-US" sz="5400" b="1" dirty="0" err="1">
                <a:solidFill>
                  <a:prstClr val="black"/>
                </a:solidFill>
                <a:latin typeface="Trebuchet MS" panose="020B0703020202090204" pitchFamily="34" charset="0"/>
              </a:rPr>
              <a:t>Conversione</a:t>
            </a:r>
            <a:r>
              <a:rPr lang="en-US" sz="5400" b="1" dirty="0">
                <a:solidFill>
                  <a:prstClr val="black"/>
                </a:solidFill>
                <a:latin typeface="Trebuchet MS" panose="020B070302020209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rebuchet MS" panose="020B0703020202090204" pitchFamily="34" charset="0"/>
              </a:rPr>
              <a:t>catalitica</a:t>
            </a:r>
            <a:r>
              <a:rPr lang="en-US" sz="5400" b="1" dirty="0">
                <a:solidFill>
                  <a:prstClr val="black"/>
                </a:solidFill>
                <a:latin typeface="Trebuchet MS" panose="020B0703020202090204" pitchFamily="34" charset="0"/>
              </a:rPr>
              <a:t> della CO</a:t>
            </a:r>
            <a:r>
              <a:rPr lang="en-US" sz="5400" b="1" baseline="-25000" dirty="0">
                <a:solidFill>
                  <a:prstClr val="black"/>
                </a:solidFill>
                <a:latin typeface="Trebuchet MS" panose="020B0703020202090204" pitchFamily="34" charset="0"/>
              </a:rPr>
              <a:t>2</a:t>
            </a:r>
            <a:endParaRPr lang="en-US" b="1" dirty="0">
              <a:solidFill>
                <a:schemeClr val="bg2">
                  <a:lumMod val="10000"/>
                </a:schemeClr>
              </a:solidFill>
              <a:latin typeface="Trebuchet MS" panose="020B0703020202090204" pitchFamily="34" charset="0"/>
            </a:endParaRPr>
          </a:p>
        </p:txBody>
      </p:sp>
      <p:pic>
        <p:nvPicPr>
          <p:cNvPr id="11" name="Picture 10" descr="A picture containing text, screenshot, circle, graphics&#10;&#10;Description automatically generated">
            <a:extLst>
              <a:ext uri="{FF2B5EF4-FFF2-40B4-BE49-F238E27FC236}">
                <a16:creationId xmlns:a16="http://schemas.microsoft.com/office/drawing/2014/main" id="{385617B3-C4C6-7C2C-9164-88C80352A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764" y="3841889"/>
            <a:ext cx="17604034" cy="988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85787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6295AE-74C0-32B1-BA22-F58B557485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5E22D6F1-8024-FB32-300F-C7575733FEA4}"/>
              </a:ext>
            </a:extLst>
          </p:cNvPr>
          <p:cNvSpPr txBox="1"/>
          <p:nvPr/>
        </p:nvSpPr>
        <p:spPr>
          <a:xfrm>
            <a:off x="15040518" y="11570394"/>
            <a:ext cx="1221104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828800" hangingPunct="1"/>
            <a:r>
              <a:rPr lang="en-US" sz="4800" b="1" kern="1200" dirty="0">
                <a:solidFill>
                  <a:prstClr val="white"/>
                </a:solidFill>
                <a:latin typeface="Trebuchet MS" panose="020B0703020202090204" pitchFamily="34" charset="0"/>
              </a:rPr>
              <a:t>Disaster Risk</a:t>
            </a:r>
          </a:p>
          <a:p>
            <a:pPr algn="l" defTabSz="1828800" hangingPunct="1"/>
            <a:r>
              <a:rPr lang="en-US" sz="4800" b="1" kern="1200" dirty="0">
                <a:solidFill>
                  <a:prstClr val="white"/>
                </a:solidFill>
                <a:latin typeface="Trebuchet MS" panose="020B0703020202090204" pitchFamily="34" charset="0"/>
              </a:rPr>
              <a:t>Reduction &amp; Resilience</a:t>
            </a:r>
            <a:endParaRPr lang="en-US" sz="4800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Titolo 1">
            <a:extLst>
              <a:ext uri="{FF2B5EF4-FFF2-40B4-BE49-F238E27FC236}">
                <a16:creationId xmlns:a16="http://schemas.microsoft.com/office/drawing/2014/main" id="{E1CD8651-181F-1BB0-BF64-9763FA757FC3}"/>
              </a:ext>
            </a:extLst>
          </p:cNvPr>
          <p:cNvSpPr txBox="1">
            <a:spLocks/>
          </p:cNvSpPr>
          <p:nvPr/>
        </p:nvSpPr>
        <p:spPr>
          <a:xfrm>
            <a:off x="0" y="3393"/>
            <a:ext cx="24384000" cy="19528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433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1pPr>
            <a:lvl2pPr marL="0" marR="0" indent="45720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2pPr>
            <a:lvl3pPr marL="0" marR="0" indent="91440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3pPr>
            <a:lvl4pPr marL="0" marR="0" indent="137160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4pPr>
            <a:lvl5pPr marL="0" marR="0" indent="182880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5pPr>
            <a:lvl6pPr marL="0" marR="0" indent="228600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6pPr>
            <a:lvl7pPr marL="0" marR="0" indent="274320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7pPr>
            <a:lvl8pPr marL="0" marR="0" indent="320040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8pPr>
            <a:lvl9pPr marL="0" marR="0" indent="365760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9pPr>
          </a:lstStyle>
          <a:p>
            <a:pPr algn="ctr" hangingPunct="1">
              <a:lnSpc>
                <a:spcPct val="100000"/>
              </a:lnSpc>
            </a:pPr>
            <a:endParaRPr lang="it-IT" sz="3600" dirty="0">
              <a:solidFill>
                <a:srgbClr val="3033FF"/>
              </a:solidFill>
              <a:latin typeface="Trebuchet MS" panose="020B0603020202020204" pitchFamily="34" charset="0"/>
            </a:endParaRPr>
          </a:p>
        </p:txBody>
      </p:sp>
      <p:sp>
        <p:nvSpPr>
          <p:cNvPr id="25" name="Title 24">
            <a:extLst>
              <a:ext uri="{FF2B5EF4-FFF2-40B4-BE49-F238E27FC236}">
                <a16:creationId xmlns:a16="http://schemas.microsoft.com/office/drawing/2014/main" id="{8D9469E3-4028-6480-0A7F-EB9E271F6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6629" y="492881"/>
            <a:ext cx="18171687" cy="1588598"/>
          </a:xfrm>
        </p:spPr>
        <p:txBody>
          <a:bodyPr>
            <a:normAutofit fontScale="90000"/>
          </a:bodyPr>
          <a:lstStyle/>
          <a:p>
            <a:pPr algn="ctr"/>
            <a:r>
              <a:rPr lang="it-IT" sz="8800" dirty="0">
                <a:solidFill>
                  <a:srgbClr val="3033FF"/>
                </a:solidFill>
                <a:latin typeface="Trebuchet MS" panose="020B0603020202020204" pitchFamily="34" charset="0"/>
              </a:rPr>
              <a:t>Area </a:t>
            </a:r>
            <a:r>
              <a:rPr lang="it-IT" sz="8800" dirty="0" err="1">
                <a:solidFill>
                  <a:srgbClr val="3033FF"/>
                </a:solidFill>
                <a:latin typeface="Trebuchet MS" panose="020B0603020202020204" pitchFamily="34" charset="0"/>
              </a:rPr>
              <a:t>Materials</a:t>
            </a:r>
            <a:r>
              <a:rPr lang="it-IT" sz="8800" dirty="0">
                <a:solidFill>
                  <a:srgbClr val="3033FF"/>
                </a:solidFill>
                <a:latin typeface="Trebuchet MS" panose="020B0603020202020204" pitchFamily="34" charset="0"/>
              </a:rPr>
              <a:t> &amp; Chemical Processing</a:t>
            </a:r>
            <a:br>
              <a:rPr lang="it-IT" sz="8800" dirty="0">
                <a:solidFill>
                  <a:srgbClr val="3033FF"/>
                </a:solidFill>
                <a:latin typeface="Trebuchet MS" panose="020B0603020202020204" pitchFamily="34" charset="0"/>
              </a:rPr>
            </a:br>
            <a:endParaRPr lang="en-US" dirty="0"/>
          </a:p>
        </p:txBody>
      </p:sp>
      <p:sp>
        <p:nvSpPr>
          <p:cNvPr id="9" name="Sottotitolo 2">
            <a:extLst>
              <a:ext uri="{FF2B5EF4-FFF2-40B4-BE49-F238E27FC236}">
                <a16:creationId xmlns:a16="http://schemas.microsoft.com/office/drawing/2014/main" id="{36145BE0-18B7-6A60-CC98-8A8D66F6AF1E}"/>
              </a:ext>
            </a:extLst>
          </p:cNvPr>
          <p:cNvSpPr txBox="1">
            <a:spLocks/>
          </p:cNvSpPr>
          <p:nvPr/>
        </p:nvSpPr>
        <p:spPr>
          <a:xfrm>
            <a:off x="-1" y="2759699"/>
            <a:ext cx="24397594" cy="192855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825500" rtl="0" latinLnBrk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 b="0" i="0" u="none" strike="noStrike" cap="none" spc="0" baseline="0">
                <a:solidFill>
                  <a:srgbClr val="B3B6B7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1pPr>
            <a:lvl2pPr marL="0" marR="0" indent="457200" algn="l" defTabSz="825500" rtl="0" latinLnBrk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 b="0" i="0" u="none" strike="noStrike" cap="none" spc="0" baseline="0">
                <a:solidFill>
                  <a:srgbClr val="B3B6B7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914400" algn="l" defTabSz="825500" rtl="0" latinLnBrk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 b="0" i="0" u="none" strike="noStrike" cap="none" spc="0" baseline="0">
                <a:solidFill>
                  <a:srgbClr val="B3B6B7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1371600" algn="l" defTabSz="825500" rtl="0" latinLnBrk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 b="0" i="0" u="none" strike="noStrike" cap="none" spc="0" baseline="0">
                <a:solidFill>
                  <a:srgbClr val="B3B6B7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1828800" algn="l" defTabSz="825500" rtl="0" latinLnBrk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 b="0" i="0" u="none" strike="noStrike" cap="none" spc="0" baseline="0">
                <a:solidFill>
                  <a:srgbClr val="B3B6B7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2286000" algn="l" defTabSz="825500" rtl="0" latinLnBrk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 b="0" i="0" u="none" strike="noStrike" cap="none" spc="0" baseline="0">
                <a:solidFill>
                  <a:srgbClr val="B3B6B7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2743200" algn="l" defTabSz="825500" rtl="0" latinLnBrk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 b="0" i="0" u="none" strike="noStrike" cap="none" spc="0" baseline="0">
                <a:solidFill>
                  <a:srgbClr val="B3B6B7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3200400" algn="l" defTabSz="825500" rtl="0" latinLnBrk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 b="0" i="0" u="none" strike="noStrike" cap="none" spc="0" baseline="0">
                <a:solidFill>
                  <a:srgbClr val="B3B6B7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3657600" algn="l" defTabSz="825500" rtl="0" latinLnBrk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 b="0" i="0" u="none" strike="noStrike" cap="none" spc="0" baseline="0">
                <a:solidFill>
                  <a:srgbClr val="B3B6B7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algn="ctr" fontAlgn="base" hangingPunct="1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</a:pPr>
            <a:r>
              <a:rPr lang="en-US" sz="5400" b="1" dirty="0" err="1">
                <a:solidFill>
                  <a:prstClr val="black"/>
                </a:solidFill>
                <a:latin typeface="Trebuchet MS" panose="020B0703020202090204" pitchFamily="34" charset="0"/>
              </a:rPr>
              <a:t>Catalisi</a:t>
            </a:r>
            <a:r>
              <a:rPr lang="en-US" sz="5400" b="1" dirty="0">
                <a:solidFill>
                  <a:prstClr val="black"/>
                </a:solidFill>
                <a:latin typeface="Trebuchet MS" panose="020B0703020202090204" pitchFamily="34" charset="0"/>
              </a:rPr>
              <a:t> e </a:t>
            </a:r>
            <a:r>
              <a:rPr lang="en-US" sz="5400" b="1" dirty="0" err="1">
                <a:solidFill>
                  <a:prstClr val="black"/>
                </a:solidFill>
                <a:latin typeface="Trebuchet MS" panose="020B0703020202090204" pitchFamily="34" charset="0"/>
              </a:rPr>
              <a:t>transizione</a:t>
            </a:r>
            <a:r>
              <a:rPr lang="en-US" sz="5400" b="1" dirty="0">
                <a:solidFill>
                  <a:prstClr val="black"/>
                </a:solidFill>
                <a:latin typeface="Trebuchet MS" panose="020B070302020209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rebuchet MS" panose="020B0703020202090204" pitchFamily="34" charset="0"/>
              </a:rPr>
              <a:t>verde</a:t>
            </a:r>
            <a:endParaRPr lang="en-US" b="1" dirty="0">
              <a:solidFill>
                <a:schemeClr val="bg2">
                  <a:lumMod val="10000"/>
                </a:schemeClr>
              </a:solidFill>
              <a:latin typeface="Trebuchet MS" panose="020B0703020202090204" pitchFamily="34" charset="0"/>
            </a:endParaRPr>
          </a:p>
        </p:txBody>
      </p:sp>
      <p:pic>
        <p:nvPicPr>
          <p:cNvPr id="2" name="Immagine 2">
            <a:extLst>
              <a:ext uri="{FF2B5EF4-FFF2-40B4-BE49-F238E27FC236}">
                <a16:creationId xmlns:a16="http://schemas.microsoft.com/office/drawing/2014/main" id="{56100BE0-17EC-9FCE-E50D-F03585D77E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048" b="25296"/>
          <a:stretch/>
        </p:blipFill>
        <p:spPr>
          <a:xfrm>
            <a:off x="2582524" y="5245732"/>
            <a:ext cx="8053044" cy="6051076"/>
          </a:xfrm>
          <a:prstGeom prst="rect">
            <a:avLst/>
          </a:prstGeom>
        </p:spPr>
      </p:pic>
      <p:sp>
        <p:nvSpPr>
          <p:cNvPr id="3" name="Sottotitolo 2">
            <a:extLst>
              <a:ext uri="{FF2B5EF4-FFF2-40B4-BE49-F238E27FC236}">
                <a16:creationId xmlns:a16="http://schemas.microsoft.com/office/drawing/2014/main" id="{1B074E2E-A058-A2A2-111C-517C741C2716}"/>
              </a:ext>
            </a:extLst>
          </p:cNvPr>
          <p:cNvSpPr txBox="1">
            <a:spLocks/>
          </p:cNvSpPr>
          <p:nvPr/>
        </p:nvSpPr>
        <p:spPr>
          <a:xfrm>
            <a:off x="82659" y="4011136"/>
            <a:ext cx="24397594" cy="1928552"/>
          </a:xfrm>
          <a:prstGeom prst="rect">
            <a:avLst/>
          </a:prstGeom>
        </p:spPr>
        <p:txBody>
          <a:bodyPr vert="horz" lIns="182880" tIns="91440" rIns="182880" bIns="9144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28800" fontAlgn="base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</a:pPr>
            <a:endParaRPr lang="en-US" sz="600" dirty="0">
              <a:solidFill>
                <a:prstClr val="black"/>
              </a:solidFill>
              <a:latin typeface="Trebuchet MS" panose="020B0703020202090204" pitchFamily="34" charset="0"/>
            </a:endParaRPr>
          </a:p>
          <a:p>
            <a:pPr defTabSz="1828800" fontAlgn="base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</a:pPr>
            <a:r>
              <a:rPr lang="en-US" sz="4000" dirty="0">
                <a:solidFill>
                  <a:prstClr val="black"/>
                </a:solidFill>
                <a:latin typeface="Trebuchet MS" panose="020B0703020202090204" pitchFamily="34" charset="0"/>
              </a:rPr>
              <a:t>Mechanochemical transformations of biomass</a:t>
            </a:r>
          </a:p>
          <a:p>
            <a:pPr defTabSz="1828800" fontAlgn="base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</a:pPr>
            <a:r>
              <a:rPr lang="en-US" sz="4000" dirty="0">
                <a:solidFill>
                  <a:prstClr val="black"/>
                </a:solidFill>
                <a:latin typeface="Trebuchet MS" panose="020B0703020202090204" pitchFamily="34" charset="0"/>
              </a:rPr>
              <a:t>into high value-added products </a:t>
            </a:r>
          </a:p>
          <a:p>
            <a:pPr defTabSz="1828800" fontAlgn="base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</a:pPr>
            <a:r>
              <a:rPr lang="en-US" sz="4000" dirty="0">
                <a:solidFill>
                  <a:prstClr val="black"/>
                </a:solidFill>
                <a:latin typeface="Trebuchet MS" panose="020B0703020202090204" pitchFamily="34" charset="0"/>
              </a:rPr>
              <a:t>by Ru catalysts</a:t>
            </a:r>
          </a:p>
        </p:txBody>
      </p:sp>
      <p:sp>
        <p:nvSpPr>
          <p:cNvPr id="4" name="CasellaDiTesto 23">
            <a:extLst>
              <a:ext uri="{FF2B5EF4-FFF2-40B4-BE49-F238E27FC236}">
                <a16:creationId xmlns:a16="http://schemas.microsoft.com/office/drawing/2014/main" id="{F365C814-5BE0-F240-09A3-49A92BC5FCDE}"/>
              </a:ext>
            </a:extLst>
          </p:cNvPr>
          <p:cNvSpPr txBox="1"/>
          <p:nvPr/>
        </p:nvSpPr>
        <p:spPr>
          <a:xfrm>
            <a:off x="10819277" y="9682308"/>
            <a:ext cx="3503114" cy="2554545"/>
          </a:xfrm>
          <a:prstGeom prst="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 defTabSz="1828800" hangingPunct="1"/>
            <a:r>
              <a:rPr lang="en-US" sz="40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Sugars</a:t>
            </a:r>
            <a:endParaRPr lang="it-IT" sz="4000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just" defTabSz="1828800" hangingPunct="1"/>
            <a:r>
              <a:rPr lang="en-US" sz="40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Alcohol</a:t>
            </a:r>
            <a:r>
              <a:rPr lang="it-IT" sz="40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</a:p>
          <a:p>
            <a:pPr algn="just" defTabSz="1828800" hangingPunct="1"/>
            <a:r>
              <a:rPr lang="en-US" sz="40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Aldehydes</a:t>
            </a:r>
            <a:endParaRPr lang="it-IT" sz="4000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just" defTabSz="1828800" hangingPunct="1"/>
            <a:r>
              <a:rPr lang="it-IT" sz="40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</a:t>
            </a:r>
            <a:r>
              <a:rPr lang="en-US" sz="4000" b="1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etones</a:t>
            </a:r>
            <a:endParaRPr lang="en-US" sz="40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CasellaDiTesto 28">
            <a:extLst>
              <a:ext uri="{FF2B5EF4-FFF2-40B4-BE49-F238E27FC236}">
                <a16:creationId xmlns:a16="http://schemas.microsoft.com/office/drawing/2014/main" id="{EC8C4CF3-138D-9DAB-0031-8303E6B3D3EE}"/>
              </a:ext>
            </a:extLst>
          </p:cNvPr>
          <p:cNvSpPr txBox="1"/>
          <p:nvPr/>
        </p:nvSpPr>
        <p:spPr>
          <a:xfrm>
            <a:off x="999593" y="12760058"/>
            <a:ext cx="231424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828800" hangingPunct="1"/>
            <a:r>
              <a:rPr lang="it-IT" sz="40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Reazioni di riduzione, ossidazione, idrolisi, acetilazione, esterificazione in condizioni green</a:t>
            </a:r>
            <a:endParaRPr lang="it-IT" sz="40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CasellaDiTesto 29">
            <a:extLst>
              <a:ext uri="{FF2B5EF4-FFF2-40B4-BE49-F238E27FC236}">
                <a16:creationId xmlns:a16="http://schemas.microsoft.com/office/drawing/2014/main" id="{4B51DBC9-A0F9-E7B9-B3B4-F4681CFA1329}"/>
              </a:ext>
            </a:extLst>
          </p:cNvPr>
          <p:cNvSpPr txBox="1"/>
          <p:nvPr/>
        </p:nvSpPr>
        <p:spPr>
          <a:xfrm>
            <a:off x="8464731" y="8271271"/>
            <a:ext cx="1214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828800" hangingPunct="1"/>
            <a:r>
              <a:rPr lang="it-IT" sz="40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Ru</a:t>
            </a:r>
            <a:endParaRPr lang="it-IT" sz="40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Immagine 21">
            <a:extLst>
              <a:ext uri="{FF2B5EF4-FFF2-40B4-BE49-F238E27FC236}">
                <a16:creationId xmlns:a16="http://schemas.microsoft.com/office/drawing/2014/main" id="{8E09A26A-7BB7-7474-C40B-3D4FDDFF14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5360" y="5245732"/>
            <a:ext cx="5949108" cy="664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20424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34E6BF-6378-8C25-049F-B9D74F8C1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71D7903A-5370-B588-1D0F-3DCA9226ACBD}"/>
              </a:ext>
            </a:extLst>
          </p:cNvPr>
          <p:cNvSpPr txBox="1"/>
          <p:nvPr/>
        </p:nvSpPr>
        <p:spPr>
          <a:xfrm>
            <a:off x="15040518" y="11570394"/>
            <a:ext cx="1221104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828800" hangingPunct="1"/>
            <a:r>
              <a:rPr lang="en-US" sz="4800" b="1" kern="1200" dirty="0">
                <a:solidFill>
                  <a:prstClr val="white"/>
                </a:solidFill>
                <a:latin typeface="Trebuchet MS" panose="020B0703020202090204" pitchFamily="34" charset="0"/>
              </a:rPr>
              <a:t>Disaster Risk</a:t>
            </a:r>
          </a:p>
          <a:p>
            <a:pPr algn="l" defTabSz="1828800" hangingPunct="1"/>
            <a:r>
              <a:rPr lang="en-US" sz="4800" b="1" kern="1200" dirty="0">
                <a:solidFill>
                  <a:prstClr val="white"/>
                </a:solidFill>
                <a:latin typeface="Trebuchet MS" panose="020B0703020202090204" pitchFamily="34" charset="0"/>
              </a:rPr>
              <a:t>Reduction &amp; Resilience</a:t>
            </a:r>
            <a:endParaRPr lang="en-US" sz="4800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Titolo 1">
            <a:extLst>
              <a:ext uri="{FF2B5EF4-FFF2-40B4-BE49-F238E27FC236}">
                <a16:creationId xmlns:a16="http://schemas.microsoft.com/office/drawing/2014/main" id="{50D82E0F-5954-B421-EF66-1D7489D9F7A5}"/>
              </a:ext>
            </a:extLst>
          </p:cNvPr>
          <p:cNvSpPr txBox="1">
            <a:spLocks/>
          </p:cNvSpPr>
          <p:nvPr/>
        </p:nvSpPr>
        <p:spPr>
          <a:xfrm>
            <a:off x="0" y="3393"/>
            <a:ext cx="24384000" cy="19528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433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1pPr>
            <a:lvl2pPr marL="0" marR="0" indent="45720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2pPr>
            <a:lvl3pPr marL="0" marR="0" indent="91440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3pPr>
            <a:lvl4pPr marL="0" marR="0" indent="137160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4pPr>
            <a:lvl5pPr marL="0" marR="0" indent="182880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5pPr>
            <a:lvl6pPr marL="0" marR="0" indent="228600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6pPr>
            <a:lvl7pPr marL="0" marR="0" indent="274320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7pPr>
            <a:lvl8pPr marL="0" marR="0" indent="320040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8pPr>
            <a:lvl9pPr marL="0" marR="0" indent="365760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9pPr>
          </a:lstStyle>
          <a:p>
            <a:pPr algn="ctr" hangingPunct="1">
              <a:lnSpc>
                <a:spcPct val="100000"/>
              </a:lnSpc>
            </a:pPr>
            <a:endParaRPr lang="it-IT" sz="3600" dirty="0">
              <a:solidFill>
                <a:srgbClr val="3033FF"/>
              </a:solidFill>
              <a:latin typeface="Trebuchet MS" panose="020B0603020202020204" pitchFamily="34" charset="0"/>
            </a:endParaRPr>
          </a:p>
        </p:txBody>
      </p:sp>
      <p:sp>
        <p:nvSpPr>
          <p:cNvPr id="25" name="Title 24">
            <a:extLst>
              <a:ext uri="{FF2B5EF4-FFF2-40B4-BE49-F238E27FC236}">
                <a16:creationId xmlns:a16="http://schemas.microsoft.com/office/drawing/2014/main" id="{9B9F328C-80B3-393F-DA69-180F66DC5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6629" y="492881"/>
            <a:ext cx="18171687" cy="1588598"/>
          </a:xfrm>
        </p:spPr>
        <p:txBody>
          <a:bodyPr>
            <a:normAutofit fontScale="90000"/>
          </a:bodyPr>
          <a:lstStyle/>
          <a:p>
            <a:pPr algn="ctr"/>
            <a:r>
              <a:rPr lang="it-IT" sz="8800" dirty="0">
                <a:solidFill>
                  <a:srgbClr val="3033FF"/>
                </a:solidFill>
                <a:latin typeface="Trebuchet MS" panose="020B0603020202020204" pitchFamily="34" charset="0"/>
              </a:rPr>
              <a:t>Area </a:t>
            </a:r>
            <a:r>
              <a:rPr lang="it-IT" sz="8800" dirty="0" err="1">
                <a:solidFill>
                  <a:srgbClr val="3033FF"/>
                </a:solidFill>
                <a:latin typeface="Trebuchet MS" panose="020B0603020202020204" pitchFamily="34" charset="0"/>
              </a:rPr>
              <a:t>Materials</a:t>
            </a:r>
            <a:r>
              <a:rPr lang="it-IT" sz="8800" dirty="0">
                <a:solidFill>
                  <a:srgbClr val="3033FF"/>
                </a:solidFill>
                <a:latin typeface="Trebuchet MS" panose="020B0603020202020204" pitchFamily="34" charset="0"/>
              </a:rPr>
              <a:t> &amp; Chemical Processing</a:t>
            </a:r>
            <a:br>
              <a:rPr lang="it-IT" sz="8800" dirty="0">
                <a:solidFill>
                  <a:srgbClr val="3033FF"/>
                </a:solidFill>
                <a:latin typeface="Trebuchet MS" panose="020B0603020202020204" pitchFamily="34" charset="0"/>
              </a:rPr>
            </a:br>
            <a:endParaRPr lang="en-US" dirty="0"/>
          </a:p>
        </p:txBody>
      </p:sp>
      <p:sp>
        <p:nvSpPr>
          <p:cNvPr id="9" name="Sottotitolo 2">
            <a:extLst>
              <a:ext uri="{FF2B5EF4-FFF2-40B4-BE49-F238E27FC236}">
                <a16:creationId xmlns:a16="http://schemas.microsoft.com/office/drawing/2014/main" id="{2C4CD1CA-FD28-9D55-9325-4F3D44823C0D}"/>
              </a:ext>
            </a:extLst>
          </p:cNvPr>
          <p:cNvSpPr txBox="1">
            <a:spLocks/>
          </p:cNvSpPr>
          <p:nvPr/>
        </p:nvSpPr>
        <p:spPr>
          <a:xfrm>
            <a:off x="-1" y="2759699"/>
            <a:ext cx="24397594" cy="192855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825500" rtl="0" latinLnBrk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 b="0" i="0" u="none" strike="noStrike" cap="none" spc="0" baseline="0">
                <a:solidFill>
                  <a:srgbClr val="B3B6B7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1pPr>
            <a:lvl2pPr marL="0" marR="0" indent="457200" algn="l" defTabSz="825500" rtl="0" latinLnBrk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 b="0" i="0" u="none" strike="noStrike" cap="none" spc="0" baseline="0">
                <a:solidFill>
                  <a:srgbClr val="B3B6B7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914400" algn="l" defTabSz="825500" rtl="0" latinLnBrk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 b="0" i="0" u="none" strike="noStrike" cap="none" spc="0" baseline="0">
                <a:solidFill>
                  <a:srgbClr val="B3B6B7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1371600" algn="l" defTabSz="825500" rtl="0" latinLnBrk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 b="0" i="0" u="none" strike="noStrike" cap="none" spc="0" baseline="0">
                <a:solidFill>
                  <a:srgbClr val="B3B6B7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1828800" algn="l" defTabSz="825500" rtl="0" latinLnBrk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 b="0" i="0" u="none" strike="noStrike" cap="none" spc="0" baseline="0">
                <a:solidFill>
                  <a:srgbClr val="B3B6B7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2286000" algn="l" defTabSz="825500" rtl="0" latinLnBrk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 b="0" i="0" u="none" strike="noStrike" cap="none" spc="0" baseline="0">
                <a:solidFill>
                  <a:srgbClr val="B3B6B7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2743200" algn="l" defTabSz="825500" rtl="0" latinLnBrk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 b="0" i="0" u="none" strike="noStrike" cap="none" spc="0" baseline="0">
                <a:solidFill>
                  <a:srgbClr val="B3B6B7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3200400" algn="l" defTabSz="825500" rtl="0" latinLnBrk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 b="0" i="0" u="none" strike="noStrike" cap="none" spc="0" baseline="0">
                <a:solidFill>
                  <a:srgbClr val="B3B6B7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3657600" algn="l" defTabSz="825500" rtl="0" latinLnBrk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 b="0" i="0" u="none" strike="noStrike" cap="none" spc="0" baseline="0">
                <a:solidFill>
                  <a:srgbClr val="B3B6B7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algn="ctr" fontAlgn="base" hangingPunct="1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</a:pPr>
            <a:r>
              <a:rPr lang="en-US" sz="5400" b="1" dirty="0" err="1">
                <a:solidFill>
                  <a:prstClr val="black"/>
                </a:solidFill>
                <a:latin typeface="Trebuchet MS" panose="020B0703020202090204" pitchFamily="34" charset="0"/>
              </a:rPr>
              <a:t>Simulazioni</a:t>
            </a:r>
            <a:r>
              <a:rPr lang="en-US" sz="5400" b="1" dirty="0">
                <a:solidFill>
                  <a:prstClr val="black"/>
                </a:solidFill>
                <a:latin typeface="Trebuchet MS" panose="020B070302020209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rebuchet MS" panose="020B0703020202090204" pitchFamily="34" charset="0"/>
              </a:rPr>
              <a:t>molecolari</a:t>
            </a:r>
            <a:r>
              <a:rPr lang="en-US" sz="5400" b="1" dirty="0">
                <a:solidFill>
                  <a:prstClr val="black"/>
                </a:solidFill>
                <a:latin typeface="Trebuchet MS" panose="020B0703020202090204" pitchFamily="34" charset="0"/>
              </a:rPr>
              <a:t> di </a:t>
            </a:r>
            <a:r>
              <a:rPr lang="en-US" sz="5400" b="1" dirty="0" err="1">
                <a:solidFill>
                  <a:prstClr val="black"/>
                </a:solidFill>
                <a:latin typeface="Trebuchet MS" panose="020B0703020202090204" pitchFamily="34" charset="0"/>
              </a:rPr>
              <a:t>processi</a:t>
            </a:r>
            <a:r>
              <a:rPr lang="en-US" sz="5400" b="1" dirty="0">
                <a:solidFill>
                  <a:prstClr val="black"/>
                </a:solidFill>
                <a:latin typeface="Trebuchet MS" panose="020B0703020202090204" pitchFamily="34" charset="0"/>
              </a:rPr>
              <a:t> di </a:t>
            </a:r>
            <a:r>
              <a:rPr lang="en-US" sz="5400" b="1" dirty="0" err="1">
                <a:solidFill>
                  <a:prstClr val="black"/>
                </a:solidFill>
                <a:latin typeface="Trebuchet MS" panose="020B0703020202090204" pitchFamily="34" charset="0"/>
              </a:rPr>
              <a:t>separazione</a:t>
            </a:r>
            <a:r>
              <a:rPr lang="en-US" sz="5400" b="1" dirty="0">
                <a:solidFill>
                  <a:prstClr val="black"/>
                </a:solidFill>
                <a:latin typeface="Trebuchet MS" panose="020B0703020202090204" pitchFamily="34" charset="0"/>
              </a:rPr>
              <a:t> </a:t>
            </a:r>
          </a:p>
        </p:txBody>
      </p:sp>
      <p:sp>
        <p:nvSpPr>
          <p:cNvPr id="2" name="CasellaDiTesto 23">
            <a:extLst>
              <a:ext uri="{FF2B5EF4-FFF2-40B4-BE49-F238E27FC236}">
                <a16:creationId xmlns:a16="http://schemas.microsoft.com/office/drawing/2014/main" id="{C20A52A1-1B05-C250-41FF-F02317142357}"/>
              </a:ext>
            </a:extLst>
          </p:cNvPr>
          <p:cNvSpPr txBox="1"/>
          <p:nvPr/>
        </p:nvSpPr>
        <p:spPr>
          <a:xfrm>
            <a:off x="9796" y="4063022"/>
            <a:ext cx="24374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 hangingPunct="1"/>
            <a:r>
              <a:rPr lang="it-IT" sz="2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Applicazioni: </a:t>
            </a:r>
            <a:r>
              <a:rPr lang="it-IT" sz="28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Trasporto e rimozione di  farmaci</a:t>
            </a:r>
            <a:r>
              <a:rPr lang="it-IT" sz="2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lang="it-IT" sz="28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drug</a:t>
            </a:r>
            <a:r>
              <a:rPr lang="it-IT" sz="2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delivery/</a:t>
            </a:r>
            <a:r>
              <a:rPr lang="it-IT" sz="28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removal</a:t>
            </a:r>
            <a:r>
              <a:rPr lang="it-IT" sz="2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- </a:t>
            </a:r>
            <a:r>
              <a:rPr lang="it-IT" sz="28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Riciclo di materiali critici </a:t>
            </a:r>
            <a:r>
              <a:rPr lang="it-IT" sz="2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tramite separazione tra fasi liquide e membrane. </a:t>
            </a:r>
          </a:p>
        </p:txBody>
      </p:sp>
      <p:grpSp>
        <p:nvGrpSpPr>
          <p:cNvPr id="3" name="Gruppo 27">
            <a:extLst>
              <a:ext uri="{FF2B5EF4-FFF2-40B4-BE49-F238E27FC236}">
                <a16:creationId xmlns:a16="http://schemas.microsoft.com/office/drawing/2014/main" id="{77F9ED08-87BC-027B-271B-3BD100F0EB5F}"/>
              </a:ext>
            </a:extLst>
          </p:cNvPr>
          <p:cNvGrpSpPr/>
          <p:nvPr/>
        </p:nvGrpSpPr>
        <p:grpSpPr>
          <a:xfrm>
            <a:off x="178434" y="6173633"/>
            <a:ext cx="6065520" cy="5565952"/>
            <a:chOff x="981551" y="3937366"/>
            <a:chExt cx="2710830" cy="2586930"/>
          </a:xfrm>
        </p:grpSpPr>
        <p:pic>
          <p:nvPicPr>
            <p:cNvPr id="4" name="Immagine 9">
              <a:extLst>
                <a:ext uri="{FF2B5EF4-FFF2-40B4-BE49-F238E27FC236}">
                  <a16:creationId xmlns:a16="http://schemas.microsoft.com/office/drawing/2014/main" id="{CADDEB76-56DB-48B6-A10C-F9096523FB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685" t="-1464"/>
            <a:stretch/>
          </p:blipFill>
          <p:spPr>
            <a:xfrm>
              <a:off x="981551" y="3937366"/>
              <a:ext cx="2710830" cy="2586930"/>
            </a:xfrm>
            <a:prstGeom prst="rect">
              <a:avLst/>
            </a:prstGeom>
          </p:spPr>
        </p:pic>
        <p:sp>
          <p:nvSpPr>
            <p:cNvPr id="5" name="Rettangolo 11">
              <a:extLst>
                <a:ext uri="{FF2B5EF4-FFF2-40B4-BE49-F238E27FC236}">
                  <a16:creationId xmlns:a16="http://schemas.microsoft.com/office/drawing/2014/main" id="{B5674F2E-8E33-5E07-569C-52C4C5B7105D}"/>
                </a:ext>
              </a:extLst>
            </p:cNvPr>
            <p:cNvSpPr/>
            <p:nvPr/>
          </p:nvSpPr>
          <p:spPr>
            <a:xfrm>
              <a:off x="981551" y="5992451"/>
              <a:ext cx="590700" cy="5318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828800" hangingPunct="1"/>
              <a:endParaRPr lang="en-US" sz="3600" kern="1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6" name="CasellaDiTesto 28">
            <a:extLst>
              <a:ext uri="{FF2B5EF4-FFF2-40B4-BE49-F238E27FC236}">
                <a16:creationId xmlns:a16="http://schemas.microsoft.com/office/drawing/2014/main" id="{55EE12DA-7D48-845A-22F1-E35EC0A16995}"/>
              </a:ext>
            </a:extLst>
          </p:cNvPr>
          <p:cNvSpPr txBox="1"/>
          <p:nvPr/>
        </p:nvSpPr>
        <p:spPr>
          <a:xfrm>
            <a:off x="2442720" y="5110904"/>
            <a:ext cx="9998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828800" hangingPunct="1"/>
            <a:r>
              <a:rPr lang="it-IT" sz="40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Materiali per il trasporto di farmaci</a:t>
            </a:r>
            <a:endParaRPr lang="it-IT" sz="40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CasellaDiTesto 29">
            <a:extLst>
              <a:ext uri="{FF2B5EF4-FFF2-40B4-BE49-F238E27FC236}">
                <a16:creationId xmlns:a16="http://schemas.microsoft.com/office/drawing/2014/main" id="{DE4E881D-9EAE-3CC7-294E-AC99CB097C7A}"/>
              </a:ext>
            </a:extLst>
          </p:cNvPr>
          <p:cNvSpPr txBox="1"/>
          <p:nvPr/>
        </p:nvSpPr>
        <p:spPr>
          <a:xfrm>
            <a:off x="15135115" y="5074310"/>
            <a:ext cx="91681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828800" hangingPunct="1"/>
            <a:r>
              <a:rPr lang="it-IT" sz="40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Separazione di materiali critici mediante solventi </a:t>
            </a:r>
            <a:r>
              <a:rPr lang="it-IT" sz="4000" b="1" i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green</a:t>
            </a:r>
            <a:endParaRPr lang="it-IT" sz="4000" i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Immagine 1">
            <a:extLst>
              <a:ext uri="{FF2B5EF4-FFF2-40B4-BE49-F238E27FC236}">
                <a16:creationId xmlns:a16="http://schemas.microsoft.com/office/drawing/2014/main" id="{532F668C-3342-E028-03ED-DADA5A6745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9075" y="6610003"/>
            <a:ext cx="6531886" cy="5115744"/>
          </a:xfrm>
          <a:prstGeom prst="rect">
            <a:avLst/>
          </a:prstGeom>
        </p:spPr>
      </p:pic>
      <p:pic>
        <p:nvPicPr>
          <p:cNvPr id="10" name="Immagine 2">
            <a:extLst>
              <a:ext uri="{FF2B5EF4-FFF2-40B4-BE49-F238E27FC236}">
                <a16:creationId xmlns:a16="http://schemas.microsoft.com/office/drawing/2014/main" id="{B32EE773-212C-3CC3-F54C-970E5BAAFE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5081" y="6490082"/>
            <a:ext cx="7867946" cy="4223042"/>
          </a:xfrm>
          <a:prstGeom prst="rect">
            <a:avLst/>
          </a:prstGeom>
        </p:spPr>
      </p:pic>
      <p:sp>
        <p:nvSpPr>
          <p:cNvPr id="12" name="CasellaDiTesto 29">
            <a:extLst>
              <a:ext uri="{FF2B5EF4-FFF2-40B4-BE49-F238E27FC236}">
                <a16:creationId xmlns:a16="http://schemas.microsoft.com/office/drawing/2014/main" id="{F86721D2-7BBD-F9D7-83EB-3808EEF2B7C0}"/>
              </a:ext>
            </a:extLst>
          </p:cNvPr>
          <p:cNvSpPr txBox="1"/>
          <p:nvPr/>
        </p:nvSpPr>
        <p:spPr>
          <a:xfrm>
            <a:off x="15803347" y="11813051"/>
            <a:ext cx="85806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828800" hangingPunct="1"/>
            <a:r>
              <a:rPr lang="it-IT" sz="2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Profilo di energia libera calcolato durante la simulazione di un metallo estratto da una fase acquosa in un liquido ionico (</a:t>
            </a:r>
            <a:r>
              <a:rPr lang="it-IT" sz="2800" i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green </a:t>
            </a:r>
            <a:r>
              <a:rPr lang="it-IT" sz="2800" i="1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solvent</a:t>
            </a:r>
            <a:r>
              <a:rPr lang="it-IT" sz="2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). </a:t>
            </a:r>
            <a:endParaRPr lang="it-IT" sz="2800" i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CasellaDiTesto 29">
            <a:extLst>
              <a:ext uri="{FF2B5EF4-FFF2-40B4-BE49-F238E27FC236}">
                <a16:creationId xmlns:a16="http://schemas.microsoft.com/office/drawing/2014/main" id="{00958E87-FA2F-78E8-B2B5-DC4F5D8078D7}"/>
              </a:ext>
            </a:extLst>
          </p:cNvPr>
          <p:cNvSpPr txBox="1"/>
          <p:nvPr/>
        </p:nvSpPr>
        <p:spPr>
          <a:xfrm>
            <a:off x="178435" y="11813051"/>
            <a:ext cx="61422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828800" hangingPunct="1"/>
            <a:r>
              <a:rPr lang="it-IT" sz="2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Incapsulamento di un farmaco in una molecola-vettore che ne aumenta l’efficacia rendendola più solubile.</a:t>
            </a:r>
            <a:endParaRPr lang="it-IT" sz="2800" i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CasellaDiTesto 29">
            <a:extLst>
              <a:ext uri="{FF2B5EF4-FFF2-40B4-BE49-F238E27FC236}">
                <a16:creationId xmlns:a16="http://schemas.microsoft.com/office/drawing/2014/main" id="{A70A3E55-7616-8D05-6B38-5E995C778FEC}"/>
              </a:ext>
            </a:extLst>
          </p:cNvPr>
          <p:cNvSpPr txBox="1"/>
          <p:nvPr/>
        </p:nvSpPr>
        <p:spPr>
          <a:xfrm>
            <a:off x="6795080" y="11747759"/>
            <a:ext cx="87172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828800" hangingPunct="1"/>
            <a:r>
              <a:rPr lang="it-IT" sz="2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Adsorbimento di un farmaco (</a:t>
            </a:r>
            <a:r>
              <a:rPr lang="it-IT" sz="28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diclofenac</a:t>
            </a:r>
            <a:r>
              <a:rPr lang="it-IT" sz="2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su una superficie di </a:t>
            </a:r>
            <a:r>
              <a:rPr lang="it-IT" sz="28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grafene</a:t>
            </a:r>
            <a:r>
              <a:rPr lang="it-IT" sz="28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per valutare l’effetto delle modifiche chimiche della superficie per un migliore rimozione da acqua contaminata. </a:t>
            </a:r>
            <a:endParaRPr lang="it-IT" sz="2800" i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72516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AD82BA-0274-BC1C-643D-1CDFE6BED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CC9859A4-FF8D-4E62-14A9-E0A782F2399E}"/>
              </a:ext>
            </a:extLst>
          </p:cNvPr>
          <p:cNvSpPr txBox="1"/>
          <p:nvPr/>
        </p:nvSpPr>
        <p:spPr>
          <a:xfrm>
            <a:off x="15040518" y="11570394"/>
            <a:ext cx="1221104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828800" hangingPunct="1"/>
            <a:r>
              <a:rPr lang="en-US" sz="4800" b="1" kern="1200" dirty="0">
                <a:solidFill>
                  <a:prstClr val="white"/>
                </a:solidFill>
                <a:latin typeface="Trebuchet MS" panose="020B0703020202090204" pitchFamily="34" charset="0"/>
              </a:rPr>
              <a:t>Disaster Risk</a:t>
            </a:r>
          </a:p>
          <a:p>
            <a:pPr algn="l" defTabSz="1828800" hangingPunct="1"/>
            <a:r>
              <a:rPr lang="en-US" sz="4800" b="1" kern="1200" dirty="0">
                <a:solidFill>
                  <a:prstClr val="white"/>
                </a:solidFill>
                <a:latin typeface="Trebuchet MS" panose="020B0703020202090204" pitchFamily="34" charset="0"/>
              </a:rPr>
              <a:t>Reduction &amp; Resilience</a:t>
            </a:r>
            <a:endParaRPr lang="en-US" sz="4800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Titolo 1">
            <a:extLst>
              <a:ext uri="{FF2B5EF4-FFF2-40B4-BE49-F238E27FC236}">
                <a16:creationId xmlns:a16="http://schemas.microsoft.com/office/drawing/2014/main" id="{1E3468AE-754E-C130-2BBD-C09CFB00BF1B}"/>
              </a:ext>
            </a:extLst>
          </p:cNvPr>
          <p:cNvSpPr txBox="1">
            <a:spLocks/>
          </p:cNvSpPr>
          <p:nvPr/>
        </p:nvSpPr>
        <p:spPr>
          <a:xfrm>
            <a:off x="0" y="3393"/>
            <a:ext cx="24384000" cy="19528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433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1pPr>
            <a:lvl2pPr marL="0" marR="0" indent="45720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2pPr>
            <a:lvl3pPr marL="0" marR="0" indent="91440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3pPr>
            <a:lvl4pPr marL="0" marR="0" indent="137160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4pPr>
            <a:lvl5pPr marL="0" marR="0" indent="182880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5pPr>
            <a:lvl6pPr marL="0" marR="0" indent="228600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6pPr>
            <a:lvl7pPr marL="0" marR="0" indent="274320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7pPr>
            <a:lvl8pPr marL="0" marR="0" indent="320040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8pPr>
            <a:lvl9pPr marL="0" marR="0" indent="365760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9pPr>
          </a:lstStyle>
          <a:p>
            <a:pPr algn="ctr" hangingPunct="1">
              <a:lnSpc>
                <a:spcPct val="100000"/>
              </a:lnSpc>
            </a:pPr>
            <a:endParaRPr lang="it-IT" sz="3600" dirty="0">
              <a:solidFill>
                <a:srgbClr val="3033FF"/>
              </a:solidFill>
              <a:latin typeface="Trebuchet MS" panose="020B0603020202020204" pitchFamily="34" charset="0"/>
            </a:endParaRPr>
          </a:p>
        </p:txBody>
      </p:sp>
      <p:sp>
        <p:nvSpPr>
          <p:cNvPr id="25" name="Title 24">
            <a:extLst>
              <a:ext uri="{FF2B5EF4-FFF2-40B4-BE49-F238E27FC236}">
                <a16:creationId xmlns:a16="http://schemas.microsoft.com/office/drawing/2014/main" id="{5575A26A-8354-5BB4-80E2-98A32CD8E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4338" y="492881"/>
            <a:ext cx="18171687" cy="1588598"/>
          </a:xfrm>
        </p:spPr>
        <p:txBody>
          <a:bodyPr>
            <a:normAutofit fontScale="90000"/>
          </a:bodyPr>
          <a:lstStyle/>
          <a:p>
            <a:pPr algn="ctr"/>
            <a:r>
              <a:rPr lang="it-IT" sz="8800" dirty="0">
                <a:solidFill>
                  <a:srgbClr val="3033FF"/>
                </a:solidFill>
                <a:latin typeface="Trebuchet MS" panose="020B0603020202020204" pitchFamily="34" charset="0"/>
              </a:rPr>
              <a:t>Area</a:t>
            </a:r>
            <a:r>
              <a:rPr lang="it-IT" sz="4900" dirty="0">
                <a:solidFill>
                  <a:srgbClr val="3033FF"/>
                </a:solidFill>
                <a:latin typeface="Trebuchet MS" panose="020B0603020202020204" pitchFamily="34" charset="0"/>
              </a:rPr>
              <a:t> </a:t>
            </a:r>
            <a:r>
              <a:rPr lang="it-IT" sz="8800" dirty="0">
                <a:solidFill>
                  <a:srgbClr val="3033FF"/>
                </a:solidFill>
                <a:latin typeface="Trebuchet MS" panose="020B0603020202020204" pitchFamily="34" charset="0"/>
              </a:rPr>
              <a:t>Energy</a:t>
            </a:r>
            <a:r>
              <a:rPr lang="it-IT" sz="4900" dirty="0">
                <a:solidFill>
                  <a:srgbClr val="3033FF"/>
                </a:solidFill>
                <a:latin typeface="Trebuchet MS" panose="020B0603020202020204" pitchFamily="34" charset="0"/>
              </a:rPr>
              <a:t> </a:t>
            </a:r>
            <a:r>
              <a:rPr lang="it-IT" sz="8800" dirty="0">
                <a:solidFill>
                  <a:srgbClr val="3033FF"/>
                </a:solidFill>
                <a:latin typeface="Trebuchet MS" panose="020B0603020202020204" pitchFamily="34" charset="0"/>
              </a:rPr>
              <a:t>Management</a:t>
            </a:r>
            <a:r>
              <a:rPr lang="it-IT" sz="4900" dirty="0">
                <a:solidFill>
                  <a:srgbClr val="3033FF"/>
                </a:solidFill>
                <a:latin typeface="Trebuchet MS" panose="020B0603020202020204" pitchFamily="34" charset="0"/>
              </a:rPr>
              <a:t> </a:t>
            </a:r>
            <a:r>
              <a:rPr lang="it-IT" sz="7300" dirty="0">
                <a:solidFill>
                  <a:srgbClr val="3033FF"/>
                </a:solidFill>
                <a:latin typeface="Trebuchet MS" panose="020B0603020202020204" pitchFamily="34" charset="0"/>
              </a:rPr>
              <a:t>&amp;</a:t>
            </a:r>
            <a:r>
              <a:rPr lang="it-IT" sz="4900" dirty="0">
                <a:solidFill>
                  <a:srgbClr val="3033FF"/>
                </a:solidFill>
                <a:latin typeface="Trebuchet MS" panose="020B0603020202020204" pitchFamily="34" charset="0"/>
              </a:rPr>
              <a:t> </a:t>
            </a:r>
            <a:r>
              <a:rPr lang="it-IT" sz="8800" dirty="0" err="1">
                <a:solidFill>
                  <a:srgbClr val="3033FF"/>
                </a:solidFill>
                <a:latin typeface="Trebuchet MS" panose="020B0603020202020204" pitchFamily="34" charset="0"/>
              </a:rPr>
              <a:t>Optimization</a:t>
            </a:r>
            <a:br>
              <a:rPr lang="it-IT" sz="8800" dirty="0">
                <a:solidFill>
                  <a:srgbClr val="3033FF"/>
                </a:solidFill>
                <a:latin typeface="Trebuchet MS" panose="020B0603020202020204" pitchFamily="34" charset="0"/>
              </a:rPr>
            </a:br>
            <a:endParaRPr lang="en-US" dirty="0"/>
          </a:p>
        </p:txBody>
      </p:sp>
      <p:sp>
        <p:nvSpPr>
          <p:cNvPr id="9" name="Sottotitolo 2">
            <a:extLst>
              <a:ext uri="{FF2B5EF4-FFF2-40B4-BE49-F238E27FC236}">
                <a16:creationId xmlns:a16="http://schemas.microsoft.com/office/drawing/2014/main" id="{18796540-2CE7-E460-01CC-29E1B1F3C9CC}"/>
              </a:ext>
            </a:extLst>
          </p:cNvPr>
          <p:cNvSpPr txBox="1">
            <a:spLocks/>
          </p:cNvSpPr>
          <p:nvPr/>
        </p:nvSpPr>
        <p:spPr>
          <a:xfrm>
            <a:off x="-1" y="2759699"/>
            <a:ext cx="24397594" cy="192855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825500" rtl="0" latinLnBrk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 b="0" i="0" u="none" strike="noStrike" cap="none" spc="0" baseline="0">
                <a:solidFill>
                  <a:srgbClr val="B3B6B7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1pPr>
            <a:lvl2pPr marL="0" marR="0" indent="457200" algn="l" defTabSz="825500" rtl="0" latinLnBrk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 b="0" i="0" u="none" strike="noStrike" cap="none" spc="0" baseline="0">
                <a:solidFill>
                  <a:srgbClr val="B3B6B7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914400" algn="l" defTabSz="825500" rtl="0" latinLnBrk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 b="0" i="0" u="none" strike="noStrike" cap="none" spc="0" baseline="0">
                <a:solidFill>
                  <a:srgbClr val="B3B6B7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1371600" algn="l" defTabSz="825500" rtl="0" latinLnBrk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 b="0" i="0" u="none" strike="noStrike" cap="none" spc="0" baseline="0">
                <a:solidFill>
                  <a:srgbClr val="B3B6B7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1828800" algn="l" defTabSz="825500" rtl="0" latinLnBrk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 b="0" i="0" u="none" strike="noStrike" cap="none" spc="0" baseline="0">
                <a:solidFill>
                  <a:srgbClr val="B3B6B7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2286000" algn="l" defTabSz="825500" rtl="0" latinLnBrk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 b="0" i="0" u="none" strike="noStrike" cap="none" spc="0" baseline="0">
                <a:solidFill>
                  <a:srgbClr val="B3B6B7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2743200" algn="l" defTabSz="825500" rtl="0" latinLnBrk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 b="0" i="0" u="none" strike="noStrike" cap="none" spc="0" baseline="0">
                <a:solidFill>
                  <a:srgbClr val="B3B6B7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3200400" algn="l" defTabSz="825500" rtl="0" latinLnBrk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 b="0" i="0" u="none" strike="noStrike" cap="none" spc="0" baseline="0">
                <a:solidFill>
                  <a:srgbClr val="B3B6B7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3657600" algn="l" defTabSz="825500" rtl="0" latinLnBrk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 b="0" i="0" u="none" strike="noStrike" cap="none" spc="0" baseline="0">
                <a:solidFill>
                  <a:srgbClr val="B3B6B7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algn="ctr" fontAlgn="base" hangingPunct="1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</a:pPr>
            <a:r>
              <a:rPr lang="en-US" sz="5400" b="1" dirty="0" err="1">
                <a:solidFill>
                  <a:prstClr val="black"/>
                </a:solidFill>
                <a:latin typeface="Trebuchet MS" panose="020B0703020202090204" pitchFamily="34" charset="0"/>
              </a:rPr>
              <a:t>Sistemi</a:t>
            </a:r>
            <a:r>
              <a:rPr lang="en-US" sz="5400" b="1" dirty="0">
                <a:solidFill>
                  <a:prstClr val="black"/>
                </a:solidFill>
                <a:latin typeface="Trebuchet MS" panose="020B070302020209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rebuchet MS" panose="020B0703020202090204" pitchFamily="34" charset="0"/>
              </a:rPr>
              <a:t>produttivi</a:t>
            </a:r>
            <a:r>
              <a:rPr lang="en-US" sz="5400" b="1" dirty="0">
                <a:solidFill>
                  <a:prstClr val="black"/>
                </a:solidFill>
                <a:latin typeface="Trebuchet MS" panose="020B0703020202090204" pitchFamily="34" charset="0"/>
              </a:rPr>
              <a:t> e </a:t>
            </a:r>
            <a:r>
              <a:rPr lang="en-US" sz="5400" b="1" dirty="0" err="1">
                <a:solidFill>
                  <a:prstClr val="black"/>
                </a:solidFill>
                <a:latin typeface="Trebuchet MS" panose="020B0703020202090204" pitchFamily="34" charset="0"/>
              </a:rPr>
              <a:t>logistici</a:t>
            </a:r>
            <a:r>
              <a:rPr lang="en-US" sz="5400" b="1" dirty="0">
                <a:solidFill>
                  <a:prstClr val="black"/>
                </a:solidFill>
                <a:latin typeface="Trebuchet MS" panose="020B070302020209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rebuchet MS" panose="020B0703020202090204" pitchFamily="34" charset="0"/>
              </a:rPr>
              <a:t>sostenibili</a:t>
            </a:r>
            <a:endParaRPr lang="en-US" b="1" dirty="0">
              <a:solidFill>
                <a:schemeClr val="bg2">
                  <a:lumMod val="10000"/>
                </a:schemeClr>
              </a:solidFill>
              <a:latin typeface="Trebuchet MS" panose="020B0703020202090204" pitchFamily="34" charset="0"/>
            </a:endParaRPr>
          </a:p>
        </p:txBody>
      </p:sp>
      <p:grpSp>
        <p:nvGrpSpPr>
          <p:cNvPr id="2" name="Gruppo 31">
            <a:extLst>
              <a:ext uri="{FF2B5EF4-FFF2-40B4-BE49-F238E27FC236}">
                <a16:creationId xmlns:a16="http://schemas.microsoft.com/office/drawing/2014/main" id="{0CFF18AE-F601-6421-07F2-0447ADDFBFFE}"/>
              </a:ext>
            </a:extLst>
          </p:cNvPr>
          <p:cNvGrpSpPr/>
          <p:nvPr/>
        </p:nvGrpSpPr>
        <p:grpSpPr>
          <a:xfrm>
            <a:off x="1114767" y="6390796"/>
            <a:ext cx="10274972" cy="5851254"/>
            <a:chOff x="338138" y="2827072"/>
            <a:chExt cx="5733114" cy="3278453"/>
          </a:xfrm>
        </p:grpSpPr>
        <p:pic>
          <p:nvPicPr>
            <p:cNvPr id="3" name="Immagine 32">
              <a:extLst>
                <a:ext uri="{FF2B5EF4-FFF2-40B4-BE49-F238E27FC236}">
                  <a16:creationId xmlns:a16="http://schemas.microsoft.com/office/drawing/2014/main" id="{75E5C758-4595-2DA3-1049-B10296EFFE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656"/>
            <a:stretch/>
          </p:blipFill>
          <p:spPr>
            <a:xfrm>
              <a:off x="2861609" y="2827072"/>
              <a:ext cx="3209643" cy="1753131"/>
            </a:xfrm>
            <a:prstGeom prst="rect">
              <a:avLst/>
            </a:prstGeom>
          </p:spPr>
        </p:pic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1FE0B5E3-80E1-0CD5-DA49-66C43231730B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38138" y="3376613"/>
              <a:ext cx="5684837" cy="2728912"/>
              <a:chOff x="213" y="2127"/>
              <a:chExt cx="3581" cy="1719"/>
            </a:xfrm>
          </p:grpSpPr>
          <p:sp>
            <p:nvSpPr>
              <p:cNvPr id="5" name="AutoShape 3">
                <a:extLst>
                  <a:ext uri="{FF2B5EF4-FFF2-40B4-BE49-F238E27FC236}">
                    <a16:creationId xmlns:a16="http://schemas.microsoft.com/office/drawing/2014/main" id="{9A9B4382-A0B0-0435-5761-9F3E40D7FD56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329" y="2127"/>
                <a:ext cx="3465" cy="17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800" hangingPunct="1"/>
                <a:endParaRPr lang="it-IT" sz="36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BADE21B5-0BBC-AACF-87BB-50D1B73DD6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9" y="3159"/>
                <a:ext cx="531" cy="5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" name="Picture 7">
                <a:extLst>
                  <a:ext uri="{FF2B5EF4-FFF2-40B4-BE49-F238E27FC236}">
                    <a16:creationId xmlns:a16="http://schemas.microsoft.com/office/drawing/2014/main" id="{328A439F-3FAB-598A-F057-3661994298E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3" y="2782"/>
                <a:ext cx="573" cy="4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" name="Picture 13">
                <a:extLst>
                  <a:ext uri="{FF2B5EF4-FFF2-40B4-BE49-F238E27FC236}">
                    <a16:creationId xmlns:a16="http://schemas.microsoft.com/office/drawing/2014/main" id="{E8BFE974-8829-07E4-BCF0-6B099E6238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0" y="2342"/>
                <a:ext cx="469" cy="5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14">
                <a:extLst>
                  <a:ext uri="{FF2B5EF4-FFF2-40B4-BE49-F238E27FC236}">
                    <a16:creationId xmlns:a16="http://schemas.microsoft.com/office/drawing/2014/main" id="{19D7C4CE-FCBA-A407-1EF3-9569BE02CF1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0" y="2342"/>
                <a:ext cx="469" cy="5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Freeform 15">
                <a:extLst>
                  <a:ext uri="{FF2B5EF4-FFF2-40B4-BE49-F238E27FC236}">
                    <a16:creationId xmlns:a16="http://schemas.microsoft.com/office/drawing/2014/main" id="{1BF06366-7443-0B6A-C352-52CE9F64CE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" y="2421"/>
                <a:ext cx="532" cy="335"/>
              </a:xfrm>
              <a:custGeom>
                <a:avLst/>
                <a:gdLst>
                  <a:gd name="T0" fmla="*/ 439 w 532"/>
                  <a:gd name="T1" fmla="*/ 0 h 335"/>
                  <a:gd name="T2" fmla="*/ 439 w 532"/>
                  <a:gd name="T3" fmla="*/ 48 h 335"/>
                  <a:gd name="T4" fmla="*/ 0 w 532"/>
                  <a:gd name="T5" fmla="*/ 48 h 335"/>
                  <a:gd name="T6" fmla="*/ 0 w 532"/>
                  <a:gd name="T7" fmla="*/ 335 h 335"/>
                  <a:gd name="T8" fmla="*/ 71 w 532"/>
                  <a:gd name="T9" fmla="*/ 335 h 335"/>
                  <a:gd name="T10" fmla="*/ 71 w 532"/>
                  <a:gd name="T11" fmla="*/ 119 h 335"/>
                  <a:gd name="T12" fmla="*/ 493 w 532"/>
                  <a:gd name="T13" fmla="*/ 119 h 335"/>
                  <a:gd name="T14" fmla="*/ 532 w 532"/>
                  <a:gd name="T15" fmla="*/ 83 h 335"/>
                  <a:gd name="T16" fmla="*/ 439 w 532"/>
                  <a:gd name="T17" fmla="*/ 0 h 3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32" h="335">
                    <a:moveTo>
                      <a:pt x="439" y="0"/>
                    </a:moveTo>
                    <a:lnTo>
                      <a:pt x="439" y="48"/>
                    </a:lnTo>
                    <a:lnTo>
                      <a:pt x="0" y="48"/>
                    </a:lnTo>
                    <a:lnTo>
                      <a:pt x="0" y="335"/>
                    </a:lnTo>
                    <a:lnTo>
                      <a:pt x="71" y="335"/>
                    </a:lnTo>
                    <a:lnTo>
                      <a:pt x="71" y="119"/>
                    </a:lnTo>
                    <a:lnTo>
                      <a:pt x="493" y="119"/>
                    </a:lnTo>
                    <a:lnTo>
                      <a:pt x="532" y="83"/>
                    </a:lnTo>
                    <a:lnTo>
                      <a:pt x="439" y="0"/>
                    </a:lnTo>
                    <a:close/>
                  </a:path>
                </a:pathLst>
              </a:custGeom>
              <a:solidFill>
                <a:srgbClr val="99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800" hangingPunct="1"/>
                <a:endParaRPr lang="it-IT" sz="36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" name="Freeform 16">
                <a:extLst>
                  <a:ext uri="{FF2B5EF4-FFF2-40B4-BE49-F238E27FC236}">
                    <a16:creationId xmlns:a16="http://schemas.microsoft.com/office/drawing/2014/main" id="{F616D2F1-44FC-340B-B935-06CF0ED0CE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5" y="2540"/>
                <a:ext cx="54" cy="48"/>
              </a:xfrm>
              <a:custGeom>
                <a:avLst/>
                <a:gdLst>
                  <a:gd name="T0" fmla="*/ 54 w 54"/>
                  <a:gd name="T1" fmla="*/ 0 h 48"/>
                  <a:gd name="T2" fmla="*/ 0 w 54"/>
                  <a:gd name="T3" fmla="*/ 0 h 48"/>
                  <a:gd name="T4" fmla="*/ 0 w 54"/>
                  <a:gd name="T5" fmla="*/ 48 h 48"/>
                  <a:gd name="T6" fmla="*/ 54 w 54"/>
                  <a:gd name="T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4" h="48">
                    <a:moveTo>
                      <a:pt x="54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54" y="0"/>
                    </a:lnTo>
                    <a:close/>
                  </a:path>
                </a:pathLst>
              </a:custGeom>
              <a:solidFill>
                <a:srgbClr val="99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800" hangingPunct="1"/>
                <a:endParaRPr lang="it-IT" sz="36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" name="Freeform 17">
                <a:extLst>
                  <a:ext uri="{FF2B5EF4-FFF2-40B4-BE49-F238E27FC236}">
                    <a16:creationId xmlns:a16="http://schemas.microsoft.com/office/drawing/2014/main" id="{D96E76BC-821B-BB5C-FB07-10BF009060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" y="2421"/>
                <a:ext cx="532" cy="335"/>
              </a:xfrm>
              <a:custGeom>
                <a:avLst/>
                <a:gdLst>
                  <a:gd name="T0" fmla="*/ 71 w 532"/>
                  <a:gd name="T1" fmla="*/ 335 h 335"/>
                  <a:gd name="T2" fmla="*/ 71 w 532"/>
                  <a:gd name="T3" fmla="*/ 119 h 335"/>
                  <a:gd name="T4" fmla="*/ 439 w 532"/>
                  <a:gd name="T5" fmla="*/ 119 h 335"/>
                  <a:gd name="T6" fmla="*/ 439 w 532"/>
                  <a:gd name="T7" fmla="*/ 167 h 335"/>
                  <a:gd name="T8" fmla="*/ 532 w 532"/>
                  <a:gd name="T9" fmla="*/ 83 h 335"/>
                  <a:gd name="T10" fmla="*/ 439 w 532"/>
                  <a:gd name="T11" fmla="*/ 0 h 335"/>
                  <a:gd name="T12" fmla="*/ 439 w 532"/>
                  <a:gd name="T13" fmla="*/ 48 h 335"/>
                  <a:gd name="T14" fmla="*/ 0 w 532"/>
                  <a:gd name="T15" fmla="*/ 48 h 335"/>
                  <a:gd name="T16" fmla="*/ 0 w 532"/>
                  <a:gd name="T17" fmla="*/ 335 h 335"/>
                  <a:gd name="T18" fmla="*/ 71 w 532"/>
                  <a:gd name="T19" fmla="*/ 335 h 3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32" h="335">
                    <a:moveTo>
                      <a:pt x="71" y="335"/>
                    </a:moveTo>
                    <a:lnTo>
                      <a:pt x="71" y="119"/>
                    </a:lnTo>
                    <a:lnTo>
                      <a:pt x="439" y="119"/>
                    </a:lnTo>
                    <a:lnTo>
                      <a:pt x="439" y="167"/>
                    </a:lnTo>
                    <a:lnTo>
                      <a:pt x="532" y="83"/>
                    </a:lnTo>
                    <a:lnTo>
                      <a:pt x="439" y="0"/>
                    </a:lnTo>
                    <a:lnTo>
                      <a:pt x="439" y="48"/>
                    </a:lnTo>
                    <a:lnTo>
                      <a:pt x="0" y="48"/>
                    </a:lnTo>
                    <a:lnTo>
                      <a:pt x="0" y="335"/>
                    </a:lnTo>
                    <a:lnTo>
                      <a:pt x="71" y="335"/>
                    </a:lnTo>
                    <a:close/>
                  </a:path>
                </a:pathLst>
              </a:custGeom>
              <a:noFill/>
              <a:ln w="20638" cap="flat">
                <a:solidFill>
                  <a:srgbClr val="99CC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800" hangingPunct="1"/>
                <a:endParaRPr lang="it-IT" sz="36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" name="Freeform 18">
                <a:extLst>
                  <a:ext uri="{FF2B5EF4-FFF2-40B4-BE49-F238E27FC236}">
                    <a16:creationId xmlns:a16="http://schemas.microsoft.com/office/drawing/2014/main" id="{9A58C38B-0493-E7A5-D260-134071F356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" y="3308"/>
                <a:ext cx="532" cy="337"/>
              </a:xfrm>
              <a:custGeom>
                <a:avLst/>
                <a:gdLst>
                  <a:gd name="T0" fmla="*/ 71 w 532"/>
                  <a:gd name="T1" fmla="*/ 0 h 337"/>
                  <a:gd name="T2" fmla="*/ 0 w 532"/>
                  <a:gd name="T3" fmla="*/ 0 h 337"/>
                  <a:gd name="T4" fmla="*/ 0 w 532"/>
                  <a:gd name="T5" fmla="*/ 288 h 337"/>
                  <a:gd name="T6" fmla="*/ 439 w 532"/>
                  <a:gd name="T7" fmla="*/ 288 h 337"/>
                  <a:gd name="T8" fmla="*/ 439 w 532"/>
                  <a:gd name="T9" fmla="*/ 337 h 337"/>
                  <a:gd name="T10" fmla="*/ 532 w 532"/>
                  <a:gd name="T11" fmla="*/ 253 h 337"/>
                  <a:gd name="T12" fmla="*/ 493 w 532"/>
                  <a:gd name="T13" fmla="*/ 217 h 337"/>
                  <a:gd name="T14" fmla="*/ 71 w 532"/>
                  <a:gd name="T15" fmla="*/ 217 h 337"/>
                  <a:gd name="T16" fmla="*/ 71 w 532"/>
                  <a:gd name="T17" fmla="*/ 0 h 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32" h="337">
                    <a:moveTo>
                      <a:pt x="71" y="0"/>
                    </a:moveTo>
                    <a:lnTo>
                      <a:pt x="0" y="0"/>
                    </a:lnTo>
                    <a:lnTo>
                      <a:pt x="0" y="288"/>
                    </a:lnTo>
                    <a:lnTo>
                      <a:pt x="439" y="288"/>
                    </a:lnTo>
                    <a:lnTo>
                      <a:pt x="439" y="337"/>
                    </a:lnTo>
                    <a:lnTo>
                      <a:pt x="532" y="253"/>
                    </a:lnTo>
                    <a:lnTo>
                      <a:pt x="493" y="217"/>
                    </a:lnTo>
                    <a:lnTo>
                      <a:pt x="71" y="217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A9D1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800" hangingPunct="1"/>
                <a:endParaRPr lang="it-IT" sz="36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" name="Freeform 19">
                <a:extLst>
                  <a:ext uri="{FF2B5EF4-FFF2-40B4-BE49-F238E27FC236}">
                    <a16:creationId xmlns:a16="http://schemas.microsoft.com/office/drawing/2014/main" id="{7A80CCA9-495C-30A3-938C-499B6EAB3F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2" y="3476"/>
                <a:ext cx="54" cy="49"/>
              </a:xfrm>
              <a:custGeom>
                <a:avLst/>
                <a:gdLst>
                  <a:gd name="T0" fmla="*/ 0 w 54"/>
                  <a:gd name="T1" fmla="*/ 0 h 49"/>
                  <a:gd name="T2" fmla="*/ 0 w 54"/>
                  <a:gd name="T3" fmla="*/ 49 h 49"/>
                  <a:gd name="T4" fmla="*/ 54 w 54"/>
                  <a:gd name="T5" fmla="*/ 49 h 49"/>
                  <a:gd name="T6" fmla="*/ 0 w 54"/>
                  <a:gd name="T7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4" h="49">
                    <a:moveTo>
                      <a:pt x="0" y="0"/>
                    </a:moveTo>
                    <a:lnTo>
                      <a:pt x="0" y="49"/>
                    </a:lnTo>
                    <a:lnTo>
                      <a:pt x="54" y="4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9D1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800" hangingPunct="1"/>
                <a:endParaRPr lang="it-IT" sz="36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Freeform 20">
                <a:extLst>
                  <a:ext uri="{FF2B5EF4-FFF2-40B4-BE49-F238E27FC236}">
                    <a16:creationId xmlns:a16="http://schemas.microsoft.com/office/drawing/2014/main" id="{162A71B8-56C7-111D-01E6-D816E156CB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" y="3308"/>
                <a:ext cx="532" cy="337"/>
              </a:xfrm>
              <a:custGeom>
                <a:avLst/>
                <a:gdLst>
                  <a:gd name="T0" fmla="*/ 71 w 532"/>
                  <a:gd name="T1" fmla="*/ 0 h 337"/>
                  <a:gd name="T2" fmla="*/ 71 w 532"/>
                  <a:gd name="T3" fmla="*/ 217 h 337"/>
                  <a:gd name="T4" fmla="*/ 439 w 532"/>
                  <a:gd name="T5" fmla="*/ 217 h 337"/>
                  <a:gd name="T6" fmla="*/ 439 w 532"/>
                  <a:gd name="T7" fmla="*/ 168 h 337"/>
                  <a:gd name="T8" fmla="*/ 532 w 532"/>
                  <a:gd name="T9" fmla="*/ 253 h 337"/>
                  <a:gd name="T10" fmla="*/ 439 w 532"/>
                  <a:gd name="T11" fmla="*/ 337 h 337"/>
                  <a:gd name="T12" fmla="*/ 439 w 532"/>
                  <a:gd name="T13" fmla="*/ 288 h 337"/>
                  <a:gd name="T14" fmla="*/ 0 w 532"/>
                  <a:gd name="T15" fmla="*/ 288 h 337"/>
                  <a:gd name="T16" fmla="*/ 0 w 532"/>
                  <a:gd name="T17" fmla="*/ 0 h 337"/>
                  <a:gd name="T18" fmla="*/ 71 w 532"/>
                  <a:gd name="T19" fmla="*/ 0 h 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32" h="337">
                    <a:moveTo>
                      <a:pt x="71" y="0"/>
                    </a:moveTo>
                    <a:lnTo>
                      <a:pt x="71" y="217"/>
                    </a:lnTo>
                    <a:lnTo>
                      <a:pt x="439" y="217"/>
                    </a:lnTo>
                    <a:lnTo>
                      <a:pt x="439" y="168"/>
                    </a:lnTo>
                    <a:lnTo>
                      <a:pt x="532" y="253"/>
                    </a:lnTo>
                    <a:lnTo>
                      <a:pt x="439" y="337"/>
                    </a:lnTo>
                    <a:lnTo>
                      <a:pt x="439" y="288"/>
                    </a:lnTo>
                    <a:lnTo>
                      <a:pt x="0" y="288"/>
                    </a:lnTo>
                    <a:lnTo>
                      <a:pt x="0" y="0"/>
                    </a:lnTo>
                    <a:lnTo>
                      <a:pt x="71" y="0"/>
                    </a:lnTo>
                    <a:close/>
                  </a:path>
                </a:pathLst>
              </a:custGeom>
              <a:noFill/>
              <a:ln w="20638" cap="flat">
                <a:solidFill>
                  <a:srgbClr val="A9D18E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800" hangingPunct="1"/>
                <a:endParaRPr lang="it-IT" sz="36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Freeform 22">
                <a:extLst>
                  <a:ext uri="{FF2B5EF4-FFF2-40B4-BE49-F238E27FC236}">
                    <a16:creationId xmlns:a16="http://schemas.microsoft.com/office/drawing/2014/main" id="{0D81CD32-4EE7-2821-BF64-3217B899B7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96" y="2543"/>
                <a:ext cx="265" cy="158"/>
              </a:xfrm>
              <a:custGeom>
                <a:avLst/>
                <a:gdLst>
                  <a:gd name="T0" fmla="*/ 187 w 265"/>
                  <a:gd name="T1" fmla="*/ 0 h 158"/>
                  <a:gd name="T2" fmla="*/ 187 w 265"/>
                  <a:gd name="T3" fmla="*/ 40 h 158"/>
                  <a:gd name="T4" fmla="*/ 0 w 265"/>
                  <a:gd name="T5" fmla="*/ 40 h 158"/>
                  <a:gd name="T6" fmla="*/ 0 w 265"/>
                  <a:gd name="T7" fmla="*/ 118 h 158"/>
                  <a:gd name="T8" fmla="*/ 187 w 265"/>
                  <a:gd name="T9" fmla="*/ 118 h 158"/>
                  <a:gd name="T10" fmla="*/ 187 w 265"/>
                  <a:gd name="T11" fmla="*/ 158 h 158"/>
                  <a:gd name="T12" fmla="*/ 265 w 265"/>
                  <a:gd name="T13" fmla="*/ 79 h 158"/>
                  <a:gd name="T14" fmla="*/ 187 w 265"/>
                  <a:gd name="T15" fmla="*/ 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5" h="158">
                    <a:moveTo>
                      <a:pt x="187" y="0"/>
                    </a:moveTo>
                    <a:lnTo>
                      <a:pt x="187" y="40"/>
                    </a:lnTo>
                    <a:lnTo>
                      <a:pt x="0" y="40"/>
                    </a:lnTo>
                    <a:lnTo>
                      <a:pt x="0" y="118"/>
                    </a:lnTo>
                    <a:lnTo>
                      <a:pt x="187" y="118"/>
                    </a:lnTo>
                    <a:lnTo>
                      <a:pt x="187" y="158"/>
                    </a:lnTo>
                    <a:lnTo>
                      <a:pt x="265" y="79"/>
                    </a:lnTo>
                    <a:lnTo>
                      <a:pt x="187" y="0"/>
                    </a:lnTo>
                    <a:close/>
                  </a:path>
                </a:pathLst>
              </a:custGeom>
              <a:solidFill>
                <a:srgbClr val="99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800" hangingPunct="1"/>
                <a:endParaRPr lang="it-IT" sz="36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19" name="Picture 24">
                <a:extLst>
                  <a:ext uri="{FF2B5EF4-FFF2-40B4-BE49-F238E27FC236}">
                    <a16:creationId xmlns:a16="http://schemas.microsoft.com/office/drawing/2014/main" id="{E3EDF150-366F-0DC4-43BB-C032EA1C64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57" y="3138"/>
                <a:ext cx="1913" cy="6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25">
                <a:extLst>
                  <a:ext uri="{FF2B5EF4-FFF2-40B4-BE49-F238E27FC236}">
                    <a16:creationId xmlns:a16="http://schemas.microsoft.com/office/drawing/2014/main" id="{93DB7816-3330-9735-DD25-D8830B76306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57" y="3138"/>
                <a:ext cx="1913" cy="6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Freeform 26">
                <a:extLst>
                  <a:ext uri="{FF2B5EF4-FFF2-40B4-BE49-F238E27FC236}">
                    <a16:creationId xmlns:a16="http://schemas.microsoft.com/office/drawing/2014/main" id="{236ABAD5-86C1-4A03-F440-E95662F984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89" y="3408"/>
                <a:ext cx="266" cy="156"/>
              </a:xfrm>
              <a:custGeom>
                <a:avLst/>
                <a:gdLst>
                  <a:gd name="T0" fmla="*/ 189 w 266"/>
                  <a:gd name="T1" fmla="*/ 0 h 156"/>
                  <a:gd name="T2" fmla="*/ 189 w 266"/>
                  <a:gd name="T3" fmla="*/ 39 h 156"/>
                  <a:gd name="T4" fmla="*/ 0 w 266"/>
                  <a:gd name="T5" fmla="*/ 39 h 156"/>
                  <a:gd name="T6" fmla="*/ 0 w 266"/>
                  <a:gd name="T7" fmla="*/ 117 h 156"/>
                  <a:gd name="T8" fmla="*/ 189 w 266"/>
                  <a:gd name="T9" fmla="*/ 117 h 156"/>
                  <a:gd name="T10" fmla="*/ 189 w 266"/>
                  <a:gd name="T11" fmla="*/ 156 h 156"/>
                  <a:gd name="T12" fmla="*/ 266 w 266"/>
                  <a:gd name="T13" fmla="*/ 78 h 156"/>
                  <a:gd name="T14" fmla="*/ 189 w 266"/>
                  <a:gd name="T15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6" h="156">
                    <a:moveTo>
                      <a:pt x="189" y="0"/>
                    </a:moveTo>
                    <a:lnTo>
                      <a:pt x="189" y="39"/>
                    </a:lnTo>
                    <a:lnTo>
                      <a:pt x="0" y="39"/>
                    </a:lnTo>
                    <a:lnTo>
                      <a:pt x="0" y="117"/>
                    </a:lnTo>
                    <a:lnTo>
                      <a:pt x="189" y="117"/>
                    </a:lnTo>
                    <a:lnTo>
                      <a:pt x="189" y="156"/>
                    </a:lnTo>
                    <a:lnTo>
                      <a:pt x="266" y="78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rgbClr val="A9D1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82880" tIns="91440" rIns="182880" bIns="91440" numCol="1" anchor="t" anchorCtr="0" compatLnSpc="1">
                <a:prstTxWarp prst="textNoShape">
                  <a:avLst/>
                </a:prstTxWarp>
              </a:bodyPr>
              <a:lstStyle/>
              <a:p>
                <a:pPr algn="l" defTabSz="1828800" hangingPunct="1"/>
                <a:endParaRPr lang="it-IT" sz="36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4" name="Picture 23" descr="A truck with solar panels on the side of the road&#10;&#10;Description automatically generated with low confidence">
            <a:extLst>
              <a:ext uri="{FF2B5EF4-FFF2-40B4-BE49-F238E27FC236}">
                <a16:creationId xmlns:a16="http://schemas.microsoft.com/office/drawing/2014/main" id="{D6692B63-692C-1780-BF30-571E7D89695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3" t="12032"/>
          <a:stretch/>
        </p:blipFill>
        <p:spPr>
          <a:xfrm>
            <a:off x="15292085" y="8338158"/>
            <a:ext cx="6963340" cy="4413580"/>
          </a:xfrm>
          <a:prstGeom prst="rect">
            <a:avLst/>
          </a:prstGeom>
        </p:spPr>
      </p:pic>
      <p:sp>
        <p:nvSpPr>
          <p:cNvPr id="26" name="CasellaDiTesto 35">
            <a:extLst>
              <a:ext uri="{FF2B5EF4-FFF2-40B4-BE49-F238E27FC236}">
                <a16:creationId xmlns:a16="http://schemas.microsoft.com/office/drawing/2014/main" id="{13427AFB-C4CF-4480-F24A-0E8376B304B2}"/>
              </a:ext>
            </a:extLst>
          </p:cNvPr>
          <p:cNvSpPr txBox="1"/>
          <p:nvPr/>
        </p:nvSpPr>
        <p:spPr>
          <a:xfrm>
            <a:off x="1114768" y="4301076"/>
            <a:ext cx="127050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 defTabSz="1828800" hangingPunct="1">
              <a:buFont typeface="Wingdings" panose="05000000000000000000" pitchFamily="2" charset="2"/>
              <a:buChar char="ü"/>
            </a:pPr>
            <a:r>
              <a:rPr lang="it-IT" sz="3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Integrazione di tecnologie abilitanti nei sistemi produttivi;</a:t>
            </a:r>
          </a:p>
          <a:p>
            <a:pPr marL="571500" indent="-571500" algn="l" defTabSz="1828800" hangingPunct="1">
              <a:buFont typeface="Wingdings" panose="05000000000000000000" pitchFamily="2" charset="2"/>
              <a:buChar char="ü"/>
            </a:pPr>
            <a:r>
              <a:rPr lang="it-IT" sz="3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Warehousing &amp; </a:t>
            </a:r>
            <a:r>
              <a:rPr lang="it-IT" sz="36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material</a:t>
            </a:r>
            <a:r>
              <a:rPr lang="it-IT" sz="3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  <a:r>
              <a:rPr lang="it-IT" sz="36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handling</a:t>
            </a:r>
            <a:r>
              <a:rPr lang="it-IT" sz="3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eco-efficienti;</a:t>
            </a:r>
          </a:p>
          <a:p>
            <a:pPr marL="571500" indent="-571500" algn="l" defTabSz="1828800" hangingPunct="1">
              <a:buFont typeface="Wingdings" panose="05000000000000000000" pitchFamily="2" charset="2"/>
              <a:buChar char="ü"/>
            </a:pPr>
            <a:r>
              <a:rPr lang="it-IT" sz="3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Distribuzione sostenibile e reverse </a:t>
            </a:r>
            <a:r>
              <a:rPr lang="it-IT" sz="360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logistics</a:t>
            </a:r>
            <a:r>
              <a:rPr lang="it-IT" sz="3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;</a:t>
            </a:r>
          </a:p>
          <a:p>
            <a:pPr marL="571500" indent="-571500" algn="l" defTabSz="1828800" hangingPunct="1">
              <a:buFont typeface="Wingdings" panose="05000000000000000000" pitchFamily="2" charset="2"/>
              <a:buChar char="ü"/>
            </a:pPr>
            <a:r>
              <a:rPr lang="it-IT" sz="3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Multi-energy systems negli stabilimenti industriali.</a:t>
            </a:r>
          </a:p>
        </p:txBody>
      </p:sp>
      <p:sp>
        <p:nvSpPr>
          <p:cNvPr id="27" name="CasellaDiTesto 9">
            <a:extLst>
              <a:ext uri="{FF2B5EF4-FFF2-40B4-BE49-F238E27FC236}">
                <a16:creationId xmlns:a16="http://schemas.microsoft.com/office/drawing/2014/main" id="{56E93A99-F1EB-25DF-D03D-052573531A9F}"/>
              </a:ext>
            </a:extLst>
          </p:cNvPr>
          <p:cNvSpPr txBox="1"/>
          <p:nvPr/>
        </p:nvSpPr>
        <p:spPr>
          <a:xfrm>
            <a:off x="15292085" y="12916528"/>
            <a:ext cx="712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828800" hangingPunct="1"/>
            <a:r>
              <a:rPr lang="it-IT" sz="3600" i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Trasporti refrigerati &amp; fotovoltaico</a:t>
            </a:r>
          </a:p>
        </p:txBody>
      </p:sp>
      <p:sp>
        <p:nvSpPr>
          <p:cNvPr id="28" name="CasellaDiTesto 10">
            <a:extLst>
              <a:ext uri="{FF2B5EF4-FFF2-40B4-BE49-F238E27FC236}">
                <a16:creationId xmlns:a16="http://schemas.microsoft.com/office/drawing/2014/main" id="{6BA96B32-489D-4135-0C38-B834B733BD99}"/>
              </a:ext>
            </a:extLst>
          </p:cNvPr>
          <p:cNvSpPr txBox="1"/>
          <p:nvPr/>
        </p:nvSpPr>
        <p:spPr>
          <a:xfrm>
            <a:off x="1631150" y="12217576"/>
            <a:ext cx="97585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828800" hangingPunct="1"/>
            <a:r>
              <a:rPr lang="it-IT" sz="3600" i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Soluzione innovative di approvvigionamento e stoccaggio per gli impianti industriali</a:t>
            </a:r>
          </a:p>
        </p:txBody>
      </p:sp>
      <p:pic>
        <p:nvPicPr>
          <p:cNvPr id="29" name="Immagine 11">
            <a:extLst>
              <a:ext uri="{FF2B5EF4-FFF2-40B4-BE49-F238E27FC236}">
                <a16:creationId xmlns:a16="http://schemas.microsoft.com/office/drawing/2014/main" id="{C0AFDC60-95CC-1E94-B5B5-92AA7F1FE372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137165" y="3837683"/>
            <a:ext cx="6963340" cy="3237568"/>
          </a:xfrm>
          <a:prstGeom prst="rect">
            <a:avLst/>
          </a:prstGeom>
        </p:spPr>
      </p:pic>
      <p:sp>
        <p:nvSpPr>
          <p:cNvPr id="30" name="CasellaDiTesto 13">
            <a:extLst>
              <a:ext uri="{FF2B5EF4-FFF2-40B4-BE49-F238E27FC236}">
                <a16:creationId xmlns:a16="http://schemas.microsoft.com/office/drawing/2014/main" id="{8751A7C0-DAE5-0F14-9BD9-1DD88C78400A}"/>
              </a:ext>
            </a:extLst>
          </p:cNvPr>
          <p:cNvSpPr txBox="1"/>
          <p:nvPr/>
        </p:nvSpPr>
        <p:spPr>
          <a:xfrm>
            <a:off x="15582306" y="7119319"/>
            <a:ext cx="5666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828800" hangingPunct="1"/>
            <a:r>
              <a:rPr lang="it-IT" sz="3600" i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Movimentazione multi-</a:t>
            </a:r>
            <a:r>
              <a:rPr lang="it-IT" sz="3600" i="1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fuel</a:t>
            </a:r>
            <a:endParaRPr lang="it-IT" sz="3600" i="1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89885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2766CE-3226-058B-08D8-E779772B41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92C44CBA-70E6-D828-BF16-B48A3FB69DE0}"/>
              </a:ext>
            </a:extLst>
          </p:cNvPr>
          <p:cNvSpPr txBox="1"/>
          <p:nvPr/>
        </p:nvSpPr>
        <p:spPr>
          <a:xfrm>
            <a:off x="15040518" y="11570394"/>
            <a:ext cx="1221104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828800" hangingPunct="1"/>
            <a:r>
              <a:rPr lang="en-US" sz="4800" b="1" kern="1200" dirty="0">
                <a:solidFill>
                  <a:prstClr val="white"/>
                </a:solidFill>
                <a:latin typeface="Trebuchet MS" panose="020B0703020202090204" pitchFamily="34" charset="0"/>
              </a:rPr>
              <a:t>Disaster Risk</a:t>
            </a:r>
          </a:p>
          <a:p>
            <a:pPr algn="l" defTabSz="1828800" hangingPunct="1"/>
            <a:r>
              <a:rPr lang="en-US" sz="4800" b="1" kern="1200" dirty="0">
                <a:solidFill>
                  <a:prstClr val="white"/>
                </a:solidFill>
                <a:latin typeface="Trebuchet MS" panose="020B0703020202090204" pitchFamily="34" charset="0"/>
              </a:rPr>
              <a:t>Reduction &amp; Resilience</a:t>
            </a:r>
            <a:endParaRPr lang="en-US" sz="4800" kern="1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Titolo 1">
            <a:extLst>
              <a:ext uri="{FF2B5EF4-FFF2-40B4-BE49-F238E27FC236}">
                <a16:creationId xmlns:a16="http://schemas.microsoft.com/office/drawing/2014/main" id="{413AAE2A-DD20-5476-96F4-5E38ED5437D8}"/>
              </a:ext>
            </a:extLst>
          </p:cNvPr>
          <p:cNvSpPr txBox="1">
            <a:spLocks/>
          </p:cNvSpPr>
          <p:nvPr/>
        </p:nvSpPr>
        <p:spPr>
          <a:xfrm>
            <a:off x="0" y="3393"/>
            <a:ext cx="24384000" cy="19528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marL="0" marR="0" indent="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433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1pPr>
            <a:lvl2pPr marL="0" marR="0" indent="45720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2pPr>
            <a:lvl3pPr marL="0" marR="0" indent="91440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3pPr>
            <a:lvl4pPr marL="0" marR="0" indent="137160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4pPr>
            <a:lvl5pPr marL="0" marR="0" indent="182880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5pPr>
            <a:lvl6pPr marL="0" marR="0" indent="228600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6pPr>
            <a:lvl7pPr marL="0" marR="0" indent="274320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7pPr>
            <a:lvl8pPr marL="0" marR="0" indent="320040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8pPr>
            <a:lvl9pPr marL="0" marR="0" indent="3657600" algn="l" defTabSz="2438338" rtl="0" latinLnBrk="0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WorkSans-Bold"/>
              </a:defRPr>
            </a:lvl9pPr>
          </a:lstStyle>
          <a:p>
            <a:pPr algn="ctr" hangingPunct="1">
              <a:lnSpc>
                <a:spcPct val="100000"/>
              </a:lnSpc>
            </a:pPr>
            <a:endParaRPr lang="it-IT" sz="3600" dirty="0">
              <a:solidFill>
                <a:srgbClr val="3033FF"/>
              </a:solidFill>
              <a:latin typeface="Trebuchet MS" panose="020B0603020202020204" pitchFamily="34" charset="0"/>
            </a:endParaRPr>
          </a:p>
        </p:txBody>
      </p:sp>
      <p:sp>
        <p:nvSpPr>
          <p:cNvPr id="25" name="Title 24">
            <a:extLst>
              <a:ext uri="{FF2B5EF4-FFF2-40B4-BE49-F238E27FC236}">
                <a16:creationId xmlns:a16="http://schemas.microsoft.com/office/drawing/2014/main" id="{31C7C227-FF13-549D-BEF4-BE2BE6FA5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4338" y="492881"/>
            <a:ext cx="18171687" cy="1588598"/>
          </a:xfrm>
        </p:spPr>
        <p:txBody>
          <a:bodyPr>
            <a:normAutofit fontScale="90000"/>
          </a:bodyPr>
          <a:lstStyle/>
          <a:p>
            <a:pPr algn="ctr"/>
            <a:r>
              <a:rPr lang="it-IT" sz="8800" dirty="0">
                <a:solidFill>
                  <a:srgbClr val="3033FF"/>
                </a:solidFill>
                <a:latin typeface="Trebuchet MS" panose="020B0603020202020204" pitchFamily="34" charset="0"/>
              </a:rPr>
              <a:t>Area</a:t>
            </a:r>
            <a:r>
              <a:rPr lang="it-IT" sz="4900" dirty="0">
                <a:solidFill>
                  <a:srgbClr val="3033FF"/>
                </a:solidFill>
                <a:latin typeface="Trebuchet MS" panose="020B0603020202020204" pitchFamily="34" charset="0"/>
              </a:rPr>
              <a:t> </a:t>
            </a:r>
            <a:r>
              <a:rPr lang="it-IT" sz="8800" dirty="0">
                <a:solidFill>
                  <a:srgbClr val="3033FF"/>
                </a:solidFill>
                <a:latin typeface="Trebuchet MS" panose="020B0603020202020204" pitchFamily="34" charset="0"/>
              </a:rPr>
              <a:t>Energy</a:t>
            </a:r>
            <a:r>
              <a:rPr lang="it-IT" sz="4900" dirty="0">
                <a:solidFill>
                  <a:srgbClr val="3033FF"/>
                </a:solidFill>
                <a:latin typeface="Trebuchet MS" panose="020B0603020202020204" pitchFamily="34" charset="0"/>
              </a:rPr>
              <a:t> </a:t>
            </a:r>
            <a:r>
              <a:rPr lang="it-IT" sz="8800" dirty="0">
                <a:solidFill>
                  <a:srgbClr val="3033FF"/>
                </a:solidFill>
                <a:latin typeface="Trebuchet MS" panose="020B0603020202020204" pitchFamily="34" charset="0"/>
              </a:rPr>
              <a:t>Management</a:t>
            </a:r>
            <a:r>
              <a:rPr lang="it-IT" sz="4900" dirty="0">
                <a:solidFill>
                  <a:srgbClr val="3033FF"/>
                </a:solidFill>
                <a:latin typeface="Trebuchet MS" panose="020B0603020202020204" pitchFamily="34" charset="0"/>
              </a:rPr>
              <a:t> </a:t>
            </a:r>
            <a:r>
              <a:rPr lang="it-IT" sz="7300" dirty="0">
                <a:solidFill>
                  <a:srgbClr val="3033FF"/>
                </a:solidFill>
                <a:latin typeface="Trebuchet MS" panose="020B0603020202020204" pitchFamily="34" charset="0"/>
              </a:rPr>
              <a:t>&amp;</a:t>
            </a:r>
            <a:r>
              <a:rPr lang="it-IT" sz="4900" dirty="0">
                <a:solidFill>
                  <a:srgbClr val="3033FF"/>
                </a:solidFill>
                <a:latin typeface="Trebuchet MS" panose="020B0603020202020204" pitchFamily="34" charset="0"/>
              </a:rPr>
              <a:t> </a:t>
            </a:r>
            <a:r>
              <a:rPr lang="it-IT" sz="8800" dirty="0" err="1">
                <a:solidFill>
                  <a:srgbClr val="3033FF"/>
                </a:solidFill>
                <a:latin typeface="Trebuchet MS" panose="020B0603020202020204" pitchFamily="34" charset="0"/>
              </a:rPr>
              <a:t>Optimization</a:t>
            </a:r>
            <a:br>
              <a:rPr lang="it-IT" sz="8800" dirty="0">
                <a:solidFill>
                  <a:srgbClr val="3033FF"/>
                </a:solidFill>
                <a:latin typeface="Trebuchet MS" panose="020B0603020202020204" pitchFamily="34" charset="0"/>
              </a:rPr>
            </a:br>
            <a:endParaRPr lang="en-US" dirty="0"/>
          </a:p>
        </p:txBody>
      </p:sp>
      <p:sp>
        <p:nvSpPr>
          <p:cNvPr id="9" name="Sottotitolo 2">
            <a:extLst>
              <a:ext uri="{FF2B5EF4-FFF2-40B4-BE49-F238E27FC236}">
                <a16:creationId xmlns:a16="http://schemas.microsoft.com/office/drawing/2014/main" id="{C881369A-6CF4-97F4-5AA7-3337FAB0BA81}"/>
              </a:ext>
            </a:extLst>
          </p:cNvPr>
          <p:cNvSpPr txBox="1">
            <a:spLocks/>
          </p:cNvSpPr>
          <p:nvPr/>
        </p:nvSpPr>
        <p:spPr>
          <a:xfrm>
            <a:off x="-1" y="2759699"/>
            <a:ext cx="24397594" cy="192855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825500" rtl="0" latinLnBrk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 b="0" i="0" u="none" strike="noStrike" cap="none" spc="0" baseline="0">
                <a:solidFill>
                  <a:srgbClr val="B3B6B7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1pPr>
            <a:lvl2pPr marL="0" marR="0" indent="457200" algn="l" defTabSz="825500" rtl="0" latinLnBrk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 b="0" i="0" u="none" strike="noStrike" cap="none" spc="0" baseline="0">
                <a:solidFill>
                  <a:srgbClr val="B3B6B7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914400" algn="l" defTabSz="825500" rtl="0" latinLnBrk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 b="0" i="0" u="none" strike="noStrike" cap="none" spc="0" baseline="0">
                <a:solidFill>
                  <a:srgbClr val="B3B6B7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1371600" algn="l" defTabSz="825500" rtl="0" latinLnBrk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 b="0" i="0" u="none" strike="noStrike" cap="none" spc="0" baseline="0">
                <a:solidFill>
                  <a:srgbClr val="B3B6B7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1828800" algn="l" defTabSz="825500" rtl="0" latinLnBrk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 b="0" i="0" u="none" strike="noStrike" cap="none" spc="0" baseline="0">
                <a:solidFill>
                  <a:srgbClr val="B3B6B7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2286000" algn="l" defTabSz="825500" rtl="0" latinLnBrk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 b="0" i="0" u="none" strike="noStrike" cap="none" spc="0" baseline="0">
                <a:solidFill>
                  <a:srgbClr val="B3B6B7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2743200" algn="l" defTabSz="825500" rtl="0" latinLnBrk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 b="0" i="0" u="none" strike="noStrike" cap="none" spc="0" baseline="0">
                <a:solidFill>
                  <a:srgbClr val="B3B6B7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3200400" algn="l" defTabSz="825500" rtl="0" latinLnBrk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 b="0" i="0" u="none" strike="noStrike" cap="none" spc="0" baseline="0">
                <a:solidFill>
                  <a:srgbClr val="B3B6B7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3657600" algn="l" defTabSz="825500" rtl="0" latinLnBrk="0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 b="0" i="0" u="none" strike="noStrike" cap="none" spc="0" baseline="0">
                <a:solidFill>
                  <a:srgbClr val="B3B6B7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algn="ctr" fontAlgn="base" hangingPunct="1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</a:pPr>
            <a:r>
              <a:rPr lang="en-US" sz="5400" b="1" dirty="0">
                <a:solidFill>
                  <a:schemeClr val="bg2">
                    <a:lumMod val="10000"/>
                  </a:schemeClr>
                </a:solidFill>
                <a:latin typeface="Trebuchet MS" panose="020B0703020202090204" pitchFamily="34" charset="0"/>
              </a:rPr>
              <a:t>Economia </a:t>
            </a:r>
            <a:r>
              <a:rPr lang="en-US" sz="5400" b="1" dirty="0" err="1">
                <a:solidFill>
                  <a:schemeClr val="bg2">
                    <a:lumMod val="10000"/>
                  </a:schemeClr>
                </a:solidFill>
                <a:latin typeface="Trebuchet MS" panose="020B0703020202090204" pitchFamily="34" charset="0"/>
              </a:rPr>
              <a:t>circolare</a:t>
            </a:r>
            <a:r>
              <a:rPr lang="en-US" sz="5400" b="1" dirty="0">
                <a:solidFill>
                  <a:schemeClr val="bg2">
                    <a:lumMod val="10000"/>
                  </a:schemeClr>
                </a:solidFill>
                <a:latin typeface="Trebuchet MS" panose="020B0703020202090204" pitchFamily="34" charset="0"/>
              </a:rPr>
              <a:t> in </a:t>
            </a:r>
            <a:r>
              <a:rPr lang="en-US" sz="5400" b="1" dirty="0" err="1">
                <a:solidFill>
                  <a:schemeClr val="bg2">
                    <a:lumMod val="10000"/>
                  </a:schemeClr>
                </a:solidFill>
                <a:latin typeface="Trebuchet MS" panose="020B0703020202090204" pitchFamily="34" charset="0"/>
              </a:rPr>
              <a:t>impianti</a:t>
            </a:r>
            <a:r>
              <a:rPr lang="en-US" sz="5400" b="1" dirty="0">
                <a:solidFill>
                  <a:schemeClr val="bg2">
                    <a:lumMod val="10000"/>
                  </a:schemeClr>
                </a:solidFill>
                <a:latin typeface="Trebuchet MS" panose="020B0703020202090204" pitchFamily="34" charset="0"/>
              </a:rPr>
              <a:t> ed </a:t>
            </a:r>
            <a:r>
              <a:rPr lang="en-US" sz="5400" b="1" dirty="0" err="1">
                <a:solidFill>
                  <a:schemeClr val="bg2">
                    <a:lumMod val="10000"/>
                  </a:schemeClr>
                </a:solidFill>
                <a:latin typeface="Trebuchet MS" panose="020B0703020202090204" pitchFamily="34" charset="0"/>
              </a:rPr>
              <a:t>edifici</a:t>
            </a:r>
            <a:endParaRPr lang="en-US" b="1" dirty="0">
              <a:solidFill>
                <a:schemeClr val="bg2">
                  <a:lumMod val="10000"/>
                </a:schemeClr>
              </a:solidFill>
              <a:latin typeface="Trebuchet MS" panose="020B0703020202090204" pitchFamily="34" charset="0"/>
            </a:endParaRPr>
          </a:p>
        </p:txBody>
      </p:sp>
      <p:sp>
        <p:nvSpPr>
          <p:cNvPr id="11" name="CasellaDiTesto 120">
            <a:extLst>
              <a:ext uri="{FF2B5EF4-FFF2-40B4-BE49-F238E27FC236}">
                <a16:creationId xmlns:a16="http://schemas.microsoft.com/office/drawing/2014/main" id="{990746F5-A601-3886-01F7-A875C4A768EE}"/>
              </a:ext>
            </a:extLst>
          </p:cNvPr>
          <p:cNvSpPr txBox="1"/>
          <p:nvPr/>
        </p:nvSpPr>
        <p:spPr>
          <a:xfrm>
            <a:off x="678151" y="3862336"/>
            <a:ext cx="7033658" cy="230832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1828800" hangingPunct="1"/>
            <a:r>
              <a:rPr lang="it-IT" sz="3600" b="1" kern="1200" dirty="0">
                <a:solidFill>
                  <a:srgbClr val="252930"/>
                </a:solidFill>
                <a:latin typeface="Montserrat" panose="00000500000000000000" pitchFamily="2" charset="0"/>
              </a:rPr>
              <a:t>Target UE 2030:</a:t>
            </a:r>
          </a:p>
          <a:p>
            <a:pPr defTabSz="1828800" hangingPunct="1"/>
            <a:r>
              <a:rPr lang="it-IT" sz="3600" b="1" kern="1200" dirty="0">
                <a:solidFill>
                  <a:srgbClr val="252930"/>
                </a:solidFill>
                <a:latin typeface="Montserrat" panose="00000500000000000000" pitchFamily="2" charset="0"/>
              </a:rPr>
              <a:t>Ristrutturazione del 16% degli edifici non residenziali meno efficienti</a:t>
            </a:r>
            <a:endParaRPr lang="it-IT" sz="3600" b="1" kern="12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CasellaDiTesto 10">
            <a:extLst>
              <a:ext uri="{FF2B5EF4-FFF2-40B4-BE49-F238E27FC236}">
                <a16:creationId xmlns:a16="http://schemas.microsoft.com/office/drawing/2014/main" id="{BD0C4477-4B05-3EA1-5351-7472EA031161}"/>
              </a:ext>
            </a:extLst>
          </p:cNvPr>
          <p:cNvSpPr txBox="1"/>
          <p:nvPr/>
        </p:nvSpPr>
        <p:spPr>
          <a:xfrm>
            <a:off x="735837" y="10184483"/>
            <a:ext cx="697597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828800" hangingPunct="1">
              <a:lnSpc>
                <a:spcPts val="3600"/>
              </a:lnSpc>
            </a:pPr>
            <a:r>
              <a:rPr lang="it-IT" sz="3600" b="1" kern="1200" dirty="0">
                <a:solidFill>
                  <a:prstClr val="black"/>
                </a:solidFill>
                <a:latin typeface="Century Gothic" panose="020B0502020202020204" pitchFamily="34" charset="0"/>
                <a:ea typeface="+mn-ea"/>
                <a:cs typeface="+mn-cs"/>
              </a:rPr>
              <a:t>Impatto ambientale ed economico sul ciclo di vita</a:t>
            </a:r>
          </a:p>
        </p:txBody>
      </p:sp>
      <p:pic>
        <p:nvPicPr>
          <p:cNvPr id="32" name="Immagine 12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49C1913D-F4F1-6933-FA9B-0EE0DA0022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868" y="7607741"/>
            <a:ext cx="2008616" cy="2008616"/>
          </a:xfrm>
          <a:prstGeom prst="rect">
            <a:avLst/>
          </a:prstGeom>
        </p:spPr>
      </p:pic>
      <p:sp>
        <p:nvSpPr>
          <p:cNvPr id="33" name="CasellaDiTesto 13">
            <a:extLst>
              <a:ext uri="{FF2B5EF4-FFF2-40B4-BE49-F238E27FC236}">
                <a16:creationId xmlns:a16="http://schemas.microsoft.com/office/drawing/2014/main" id="{4C8A40BB-82D6-F469-03B7-158ED86BFD6E}"/>
              </a:ext>
            </a:extLst>
          </p:cNvPr>
          <p:cNvSpPr txBox="1"/>
          <p:nvPr/>
        </p:nvSpPr>
        <p:spPr>
          <a:xfrm>
            <a:off x="13193748" y="5839242"/>
            <a:ext cx="33407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828800" hangingPunct="1"/>
            <a:r>
              <a:rPr lang="it-IT" sz="2800" b="1" kern="1200" dirty="0">
                <a:solidFill>
                  <a:prstClr val="black"/>
                </a:solidFill>
                <a:latin typeface="Century Gothic" panose="020B0502020202020204" pitchFamily="34" charset="0"/>
                <a:ea typeface="+mn-ea"/>
                <a:cs typeface="+mn-cs"/>
              </a:rPr>
              <a:t>Ciclo di vita</a:t>
            </a:r>
          </a:p>
        </p:txBody>
      </p:sp>
      <p:sp>
        <p:nvSpPr>
          <p:cNvPr id="34" name="CasellaDiTesto 15">
            <a:extLst>
              <a:ext uri="{FF2B5EF4-FFF2-40B4-BE49-F238E27FC236}">
                <a16:creationId xmlns:a16="http://schemas.microsoft.com/office/drawing/2014/main" id="{A1EAB678-6C62-39E3-68AF-620C1D99863D}"/>
              </a:ext>
            </a:extLst>
          </p:cNvPr>
          <p:cNvSpPr txBox="1"/>
          <p:nvPr/>
        </p:nvSpPr>
        <p:spPr>
          <a:xfrm>
            <a:off x="2359346" y="6737178"/>
            <a:ext cx="33407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828800" hangingPunct="1"/>
            <a:r>
              <a:rPr lang="it-IT" sz="3600" b="1" kern="1200" dirty="0">
                <a:solidFill>
                  <a:prstClr val="black"/>
                </a:solidFill>
                <a:latin typeface="Century Gothic" panose="020B0502020202020204" pitchFamily="34" charset="0"/>
                <a:ea typeface="+mn-ea"/>
                <a:cs typeface="+mn-cs"/>
              </a:rPr>
              <a:t>Criticità:</a:t>
            </a:r>
          </a:p>
        </p:txBody>
      </p:sp>
      <p:sp>
        <p:nvSpPr>
          <p:cNvPr id="35" name="Rettangolo 16">
            <a:extLst>
              <a:ext uri="{FF2B5EF4-FFF2-40B4-BE49-F238E27FC236}">
                <a16:creationId xmlns:a16="http://schemas.microsoft.com/office/drawing/2014/main" id="{88365606-D2AC-1FF0-DDBB-AF8C534F143F}"/>
              </a:ext>
            </a:extLst>
          </p:cNvPr>
          <p:cNvSpPr/>
          <p:nvPr/>
        </p:nvSpPr>
        <p:spPr>
          <a:xfrm>
            <a:off x="678150" y="6529005"/>
            <a:ext cx="7033656" cy="479964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 hangingPunct="1"/>
            <a:endParaRPr lang="it-IT" sz="360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6" name="Immagine 8" descr="Immagine che contiene diagramma&#10;&#10;Descrizione generata automaticamente">
            <a:extLst>
              <a:ext uri="{FF2B5EF4-FFF2-40B4-BE49-F238E27FC236}">
                <a16:creationId xmlns:a16="http://schemas.microsoft.com/office/drawing/2014/main" id="{59F20DBE-6565-2516-3C78-FA9E6BA59A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57"/>
          <a:stretch/>
        </p:blipFill>
        <p:spPr>
          <a:xfrm>
            <a:off x="8980771" y="3718974"/>
            <a:ext cx="14501938" cy="9134390"/>
          </a:xfrm>
          <a:prstGeom prst="rect">
            <a:avLst/>
          </a:prstGeom>
        </p:spPr>
      </p:pic>
      <p:sp>
        <p:nvSpPr>
          <p:cNvPr id="37" name="CasellaDiTesto 7">
            <a:extLst>
              <a:ext uri="{FF2B5EF4-FFF2-40B4-BE49-F238E27FC236}">
                <a16:creationId xmlns:a16="http://schemas.microsoft.com/office/drawing/2014/main" id="{919E0344-1645-9FF0-E353-BAA7352FBDFD}"/>
              </a:ext>
            </a:extLst>
          </p:cNvPr>
          <p:cNvSpPr txBox="1"/>
          <p:nvPr/>
        </p:nvSpPr>
        <p:spPr>
          <a:xfrm>
            <a:off x="12905993" y="7199191"/>
            <a:ext cx="3006454" cy="615553"/>
          </a:xfrm>
          <a:prstGeom prst="rect">
            <a:avLst/>
          </a:prstGeom>
          <a:noFill/>
        </p:spPr>
        <p:txBody>
          <a:bodyPr wrap="square" lIns="182880" tIns="91440" rIns="182880" bIns="91440" rtlCol="0" anchor="t">
            <a:spAutoFit/>
          </a:bodyPr>
          <a:lstStyle/>
          <a:p>
            <a:pPr defTabSz="1828800" hangingPunct="1"/>
            <a:r>
              <a:rPr lang="it-IT" sz="2800" b="1" kern="1200" dirty="0">
                <a:solidFill>
                  <a:prstClr val="black"/>
                </a:solidFill>
                <a:latin typeface="Century Gothic" panose="020B0502020202020204" pitchFamily="34" charset="0"/>
                <a:ea typeface="+mn-ea"/>
                <a:cs typeface="Times New Roman"/>
              </a:rPr>
              <a:t>Acqua</a:t>
            </a:r>
            <a:endParaRPr lang="it-IT" sz="28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8" name="CasellaDiTesto 7">
            <a:extLst>
              <a:ext uri="{FF2B5EF4-FFF2-40B4-BE49-F238E27FC236}">
                <a16:creationId xmlns:a16="http://schemas.microsoft.com/office/drawing/2014/main" id="{EA1C388D-FBD9-7867-FBFE-0049271F5AC9}"/>
              </a:ext>
            </a:extLst>
          </p:cNvPr>
          <p:cNvSpPr txBox="1"/>
          <p:nvPr/>
        </p:nvSpPr>
        <p:spPr>
          <a:xfrm>
            <a:off x="9695681" y="9194352"/>
            <a:ext cx="3334194" cy="615553"/>
          </a:xfrm>
          <a:prstGeom prst="rect">
            <a:avLst/>
          </a:prstGeom>
          <a:noFill/>
        </p:spPr>
        <p:txBody>
          <a:bodyPr wrap="square" lIns="182880" tIns="91440" rIns="182880" bIns="91440" rtlCol="0" anchor="t">
            <a:spAutoFit/>
          </a:bodyPr>
          <a:lstStyle/>
          <a:p>
            <a:pPr defTabSz="1828800" hangingPunct="1"/>
            <a:r>
              <a:rPr lang="it-IT" sz="2800" b="1" kern="1200" dirty="0">
                <a:solidFill>
                  <a:prstClr val="black"/>
                </a:solidFill>
                <a:latin typeface="Century Gothic" panose="020B0502020202020204" pitchFamily="34" charset="0"/>
                <a:ea typeface="+mn-ea"/>
                <a:cs typeface="Times New Roman"/>
              </a:rPr>
              <a:t>Raffrescamento </a:t>
            </a:r>
            <a:endParaRPr lang="it-IT" sz="28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CasellaDiTesto 7">
            <a:extLst>
              <a:ext uri="{FF2B5EF4-FFF2-40B4-BE49-F238E27FC236}">
                <a16:creationId xmlns:a16="http://schemas.microsoft.com/office/drawing/2014/main" id="{1216B73C-0099-68F9-C519-9193B7E2C406}"/>
              </a:ext>
            </a:extLst>
          </p:cNvPr>
          <p:cNvSpPr txBox="1"/>
          <p:nvPr/>
        </p:nvSpPr>
        <p:spPr>
          <a:xfrm>
            <a:off x="9761229" y="10929558"/>
            <a:ext cx="3006454" cy="615553"/>
          </a:xfrm>
          <a:prstGeom prst="rect">
            <a:avLst/>
          </a:prstGeom>
          <a:noFill/>
        </p:spPr>
        <p:txBody>
          <a:bodyPr wrap="square" lIns="182880" tIns="91440" rIns="182880" bIns="91440" rtlCol="0" anchor="t">
            <a:spAutoFit/>
          </a:bodyPr>
          <a:lstStyle/>
          <a:p>
            <a:pPr defTabSz="1828800" hangingPunct="1"/>
            <a:r>
              <a:rPr lang="it-IT" sz="2800" b="1" kern="1200" dirty="0">
                <a:solidFill>
                  <a:prstClr val="black"/>
                </a:solidFill>
                <a:latin typeface="Century Gothic" panose="020B0502020202020204" pitchFamily="34" charset="0"/>
                <a:ea typeface="+mn-ea"/>
                <a:cs typeface="Times New Roman"/>
              </a:rPr>
              <a:t>Ventilazione</a:t>
            </a:r>
          </a:p>
        </p:txBody>
      </p:sp>
      <p:sp>
        <p:nvSpPr>
          <p:cNvPr id="40" name="CasellaDiTesto 7">
            <a:extLst>
              <a:ext uri="{FF2B5EF4-FFF2-40B4-BE49-F238E27FC236}">
                <a16:creationId xmlns:a16="http://schemas.microsoft.com/office/drawing/2014/main" id="{586F08A4-C098-4C53-87DB-D5F6D13553FC}"/>
              </a:ext>
            </a:extLst>
          </p:cNvPr>
          <p:cNvSpPr txBox="1"/>
          <p:nvPr/>
        </p:nvSpPr>
        <p:spPr>
          <a:xfrm>
            <a:off x="13168805" y="9317964"/>
            <a:ext cx="2480826" cy="1046440"/>
          </a:xfrm>
          <a:prstGeom prst="rect">
            <a:avLst/>
          </a:prstGeom>
          <a:noFill/>
        </p:spPr>
        <p:txBody>
          <a:bodyPr wrap="square" lIns="182880" tIns="91440" rIns="182880" bIns="91440" rtlCol="0" anchor="t">
            <a:spAutoFit/>
          </a:bodyPr>
          <a:lstStyle/>
          <a:p>
            <a:pPr defTabSz="1828800" hangingPunct="1"/>
            <a:r>
              <a:rPr lang="it-IT" sz="2800" b="1" kern="1200" dirty="0">
                <a:solidFill>
                  <a:prstClr val="black"/>
                </a:solidFill>
                <a:latin typeface="Century Gothic" panose="020B0502020202020204" pitchFamily="34" charset="0"/>
                <a:ea typeface="+mn-ea"/>
                <a:cs typeface="Times New Roman"/>
              </a:rPr>
              <a:t>Altre utenze e impianti</a:t>
            </a:r>
            <a:endParaRPr lang="it-IT" sz="28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Calibri"/>
            </a:endParaRPr>
          </a:p>
        </p:txBody>
      </p:sp>
      <p:sp>
        <p:nvSpPr>
          <p:cNvPr id="41" name="CasellaDiTesto 7">
            <a:extLst>
              <a:ext uri="{FF2B5EF4-FFF2-40B4-BE49-F238E27FC236}">
                <a16:creationId xmlns:a16="http://schemas.microsoft.com/office/drawing/2014/main" id="{AB7F239D-FCA2-872E-2714-7B4D04852CB3}"/>
              </a:ext>
            </a:extLst>
          </p:cNvPr>
          <p:cNvSpPr txBox="1"/>
          <p:nvPr/>
        </p:nvSpPr>
        <p:spPr>
          <a:xfrm>
            <a:off x="18364019" y="11617064"/>
            <a:ext cx="4356730" cy="615553"/>
          </a:xfrm>
          <a:prstGeom prst="rect">
            <a:avLst/>
          </a:prstGeom>
          <a:noFill/>
        </p:spPr>
        <p:txBody>
          <a:bodyPr wrap="square" lIns="182880" tIns="91440" rIns="182880" bIns="91440" rtlCol="0" anchor="t">
            <a:spAutoFit/>
          </a:bodyPr>
          <a:lstStyle/>
          <a:p>
            <a:pPr defTabSz="1828800" hangingPunct="1"/>
            <a:r>
              <a:rPr lang="it-IT" sz="2800" b="1" kern="1200" dirty="0">
                <a:solidFill>
                  <a:prstClr val="black"/>
                </a:solidFill>
                <a:latin typeface="Century Gothic" panose="020B0502020202020204" pitchFamily="34" charset="0"/>
                <a:ea typeface="+mn-ea"/>
                <a:cs typeface="Times New Roman"/>
              </a:rPr>
              <a:t>Mobilità elettrica</a:t>
            </a:r>
          </a:p>
        </p:txBody>
      </p:sp>
      <p:sp>
        <p:nvSpPr>
          <p:cNvPr id="42" name="CasellaDiTesto 7">
            <a:extLst>
              <a:ext uri="{FF2B5EF4-FFF2-40B4-BE49-F238E27FC236}">
                <a16:creationId xmlns:a16="http://schemas.microsoft.com/office/drawing/2014/main" id="{EAA5A6CC-D19E-9EC5-65DA-72C9EC5BF337}"/>
              </a:ext>
            </a:extLst>
          </p:cNvPr>
          <p:cNvSpPr txBox="1"/>
          <p:nvPr/>
        </p:nvSpPr>
        <p:spPr>
          <a:xfrm>
            <a:off x="18364019" y="4064799"/>
            <a:ext cx="3006454" cy="1477328"/>
          </a:xfrm>
          <a:prstGeom prst="rect">
            <a:avLst/>
          </a:prstGeom>
          <a:noFill/>
        </p:spPr>
        <p:txBody>
          <a:bodyPr wrap="square" lIns="182880" tIns="91440" rIns="182880" bIns="91440" rtlCol="0" anchor="t">
            <a:spAutoFit/>
          </a:bodyPr>
          <a:lstStyle/>
          <a:p>
            <a:pPr defTabSz="1828800" hangingPunct="1"/>
            <a:r>
              <a:rPr lang="it-IT" sz="2800" b="1" kern="1200" dirty="0">
                <a:solidFill>
                  <a:prstClr val="black"/>
                </a:solidFill>
                <a:latin typeface="Century Gothic" panose="020B0502020202020204" pitchFamily="34" charset="0"/>
                <a:ea typeface="+mn-ea"/>
                <a:cs typeface="Times New Roman"/>
              </a:rPr>
              <a:t>Impianti di conversione energetica</a:t>
            </a:r>
            <a:endParaRPr lang="it-IT" sz="28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3" name="CasellaDiTesto 7">
            <a:extLst>
              <a:ext uri="{FF2B5EF4-FFF2-40B4-BE49-F238E27FC236}">
                <a16:creationId xmlns:a16="http://schemas.microsoft.com/office/drawing/2014/main" id="{96D24909-28D8-ABE7-1FCC-3409613BB832}"/>
              </a:ext>
            </a:extLst>
          </p:cNvPr>
          <p:cNvSpPr txBox="1"/>
          <p:nvPr/>
        </p:nvSpPr>
        <p:spPr>
          <a:xfrm>
            <a:off x="9761229" y="7255070"/>
            <a:ext cx="3268646" cy="615553"/>
          </a:xfrm>
          <a:prstGeom prst="rect">
            <a:avLst/>
          </a:prstGeom>
          <a:noFill/>
        </p:spPr>
        <p:txBody>
          <a:bodyPr wrap="square" lIns="182880" tIns="91440" rIns="182880" bIns="91440" rtlCol="0" anchor="t">
            <a:spAutoFit/>
          </a:bodyPr>
          <a:lstStyle/>
          <a:p>
            <a:pPr defTabSz="1828800" hangingPunct="1"/>
            <a:r>
              <a:rPr lang="it-IT" sz="2800" b="1" kern="1200" dirty="0">
                <a:solidFill>
                  <a:prstClr val="black"/>
                </a:solidFill>
                <a:latin typeface="Century Gothic" panose="020B0502020202020204" pitchFamily="34" charset="0"/>
                <a:ea typeface="+mn-ea"/>
                <a:cs typeface="Times New Roman"/>
              </a:rPr>
              <a:t>Riscaldamento </a:t>
            </a:r>
            <a:endParaRPr lang="it-IT" sz="28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4" name="CasellaDiTesto 7">
            <a:extLst>
              <a:ext uri="{FF2B5EF4-FFF2-40B4-BE49-F238E27FC236}">
                <a16:creationId xmlns:a16="http://schemas.microsoft.com/office/drawing/2014/main" id="{925545F5-C3E4-3621-741F-D4420E567094}"/>
              </a:ext>
            </a:extLst>
          </p:cNvPr>
          <p:cNvSpPr txBox="1"/>
          <p:nvPr/>
        </p:nvSpPr>
        <p:spPr>
          <a:xfrm>
            <a:off x="19425120" y="6556055"/>
            <a:ext cx="3970768" cy="677108"/>
          </a:xfrm>
          <a:prstGeom prst="rect">
            <a:avLst/>
          </a:prstGeom>
          <a:noFill/>
        </p:spPr>
        <p:txBody>
          <a:bodyPr wrap="square" lIns="182880" tIns="91440" rIns="182880" bIns="91440" rtlCol="0" anchor="t">
            <a:spAutoFit/>
          </a:bodyPr>
          <a:lstStyle/>
          <a:p>
            <a:pPr algn="l" defTabSz="1828800" hangingPunct="1"/>
            <a:r>
              <a:rPr lang="it-IT" sz="3200" b="1" kern="1200" dirty="0">
                <a:solidFill>
                  <a:prstClr val="black"/>
                </a:solidFill>
                <a:latin typeface="Century Gothic" panose="020B0502020202020204" pitchFamily="34" charset="0"/>
                <a:ea typeface="+mn-lt"/>
                <a:cs typeface="Calibri"/>
              </a:rPr>
              <a:t>Involucro edilizio</a:t>
            </a:r>
            <a:endParaRPr lang="it-IT" sz="3200" b="1" kern="1200" dirty="0">
              <a:solidFill>
                <a:prstClr val="black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5" name="CasellaDiTesto 27">
            <a:extLst>
              <a:ext uri="{FF2B5EF4-FFF2-40B4-BE49-F238E27FC236}">
                <a16:creationId xmlns:a16="http://schemas.microsoft.com/office/drawing/2014/main" id="{48341731-7A8C-92E7-024D-3CE7909258B9}"/>
              </a:ext>
            </a:extLst>
          </p:cNvPr>
          <p:cNvSpPr txBox="1"/>
          <p:nvPr/>
        </p:nvSpPr>
        <p:spPr>
          <a:xfrm>
            <a:off x="735837" y="11594658"/>
            <a:ext cx="6975970" cy="191231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defTabSz="1828800" hangingPunct="1">
              <a:lnSpc>
                <a:spcPts val="3600"/>
              </a:lnSpc>
            </a:pPr>
            <a:r>
              <a:rPr lang="it-IT" sz="2800" b="1" kern="1200" dirty="0">
                <a:solidFill>
                  <a:srgbClr val="252930"/>
                </a:solidFill>
                <a:latin typeface="Montserrat" panose="00000500000000000000" pitchFamily="2" charset="0"/>
              </a:rPr>
              <a:t>Obiettivo: minimizzare l’impatto su tutto il ciclo di vita, dai processi di produzione-costruzione, all’utilizzo, fino a smaltimento/riuso/riciclo</a:t>
            </a:r>
          </a:p>
        </p:txBody>
      </p:sp>
      <p:grpSp>
        <p:nvGrpSpPr>
          <p:cNvPr id="46" name="Gruppo 1024">
            <a:extLst>
              <a:ext uri="{FF2B5EF4-FFF2-40B4-BE49-F238E27FC236}">
                <a16:creationId xmlns:a16="http://schemas.microsoft.com/office/drawing/2014/main" id="{C3B685E7-495B-D196-263C-3EB03ED2B67C}"/>
              </a:ext>
            </a:extLst>
          </p:cNvPr>
          <p:cNvGrpSpPr/>
          <p:nvPr/>
        </p:nvGrpSpPr>
        <p:grpSpPr>
          <a:xfrm>
            <a:off x="8969430" y="12007344"/>
            <a:ext cx="7976212" cy="1597832"/>
            <a:chOff x="4286409" y="5879314"/>
            <a:chExt cx="3988106" cy="798916"/>
          </a:xfrm>
        </p:grpSpPr>
        <p:grpSp>
          <p:nvGrpSpPr>
            <p:cNvPr id="47" name="Gruppo 1023">
              <a:extLst>
                <a:ext uri="{FF2B5EF4-FFF2-40B4-BE49-F238E27FC236}">
                  <a16:creationId xmlns:a16="http://schemas.microsoft.com/office/drawing/2014/main" id="{8574A2CC-3700-8EC9-37A8-FD2168519F33}"/>
                </a:ext>
              </a:extLst>
            </p:cNvPr>
            <p:cNvGrpSpPr/>
            <p:nvPr/>
          </p:nvGrpSpPr>
          <p:grpSpPr>
            <a:xfrm>
              <a:off x="4698444" y="5879314"/>
              <a:ext cx="3186397" cy="727327"/>
              <a:chOff x="4698444" y="5879314"/>
              <a:chExt cx="3186397" cy="727327"/>
            </a:xfrm>
          </p:grpSpPr>
          <p:pic>
            <p:nvPicPr>
              <p:cNvPr id="49" name="Immagine 26" descr="Immagine che contiene nero, oscurità&#10;&#10;Descrizione generata automaticamente">
                <a:extLst>
                  <a:ext uri="{FF2B5EF4-FFF2-40B4-BE49-F238E27FC236}">
                    <a16:creationId xmlns:a16="http://schemas.microsoft.com/office/drawing/2014/main" id="{112D8E09-49D6-B20D-6603-40A764FFB4B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3163"/>
              <a:stretch/>
            </p:blipFill>
            <p:spPr>
              <a:xfrm>
                <a:off x="7047261" y="5879314"/>
                <a:ext cx="837580" cy="727327"/>
              </a:xfrm>
              <a:prstGeom prst="rect">
                <a:avLst/>
              </a:prstGeom>
            </p:spPr>
          </p:pic>
          <p:pic>
            <p:nvPicPr>
              <p:cNvPr id="50" name="Elemento grafico 27" descr="Computer con riempimento a tinta unita">
                <a:extLst>
                  <a:ext uri="{FF2B5EF4-FFF2-40B4-BE49-F238E27FC236}">
                    <a16:creationId xmlns:a16="http://schemas.microsoft.com/office/drawing/2014/main" id="{044D7927-A2AC-C61B-1257-A48C718AE3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698444" y="5879314"/>
                <a:ext cx="815219" cy="727327"/>
              </a:xfrm>
              <a:prstGeom prst="rect">
                <a:avLst/>
              </a:prstGeom>
            </p:spPr>
          </p:pic>
          <p:sp>
            <p:nvSpPr>
              <p:cNvPr id="51" name="CasellaDiTesto 21">
                <a:extLst>
                  <a:ext uri="{FF2B5EF4-FFF2-40B4-BE49-F238E27FC236}">
                    <a16:creationId xmlns:a16="http://schemas.microsoft.com/office/drawing/2014/main" id="{172DFCAD-84CB-EB9A-6209-7F3457A3C47D}"/>
                  </a:ext>
                </a:extLst>
              </p:cNvPr>
              <p:cNvSpPr txBox="1"/>
              <p:nvPr/>
            </p:nvSpPr>
            <p:spPr>
              <a:xfrm>
                <a:off x="5445271" y="5879314"/>
                <a:ext cx="1670382" cy="2923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828800" hangingPunct="1"/>
                <a:r>
                  <a:rPr lang="it-IT" sz="3200" b="1" kern="1200" dirty="0">
                    <a:solidFill>
                      <a:prstClr val="black"/>
                    </a:solidFill>
                    <a:latin typeface="Century Gothic" panose="020B0502020202020204" pitchFamily="34" charset="0"/>
                    <a:ea typeface="+mn-ea"/>
                    <a:cs typeface="+mn-cs"/>
                  </a:rPr>
                  <a:t>Strumenti:</a:t>
                </a:r>
              </a:p>
            </p:txBody>
          </p:sp>
        </p:grpSp>
        <p:sp>
          <p:nvSpPr>
            <p:cNvPr id="48" name="CasellaDiTesto 29">
              <a:extLst>
                <a:ext uri="{FF2B5EF4-FFF2-40B4-BE49-F238E27FC236}">
                  <a16:creationId xmlns:a16="http://schemas.microsoft.com/office/drawing/2014/main" id="{3CB33048-7A18-94A3-7974-65468CE4E7D1}"/>
                </a:ext>
              </a:extLst>
            </p:cNvPr>
            <p:cNvSpPr txBox="1"/>
            <p:nvPr/>
          </p:nvSpPr>
          <p:spPr>
            <a:xfrm>
              <a:off x="4286409" y="6139621"/>
              <a:ext cx="3988106" cy="5386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828800" hangingPunct="1"/>
              <a:r>
                <a:rPr lang="it-IT" sz="3200" b="1" kern="1200" dirty="0">
                  <a:solidFill>
                    <a:prstClr val="black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Simulazione </a:t>
              </a:r>
            </a:p>
            <a:p>
              <a:pPr defTabSz="1828800" hangingPunct="1"/>
              <a:r>
                <a:rPr lang="it-IT" sz="3200" b="1" kern="1200" dirty="0">
                  <a:solidFill>
                    <a:prstClr val="black"/>
                  </a:solidFill>
                  <a:latin typeface="Century Gothic" panose="020B0502020202020204" pitchFamily="34" charset="0"/>
                  <a:ea typeface="+mn-ea"/>
                  <a:cs typeface="+mn-cs"/>
                </a:rPr>
                <a:t>Analisi LCA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5432212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WorkSans-Bold"/>
        <a:ea typeface="WorkSans-Bold"/>
        <a:cs typeface="WorkSans-Bold"/>
      </a:majorFont>
      <a:minorFont>
        <a:latin typeface="WorkSans-Bold"/>
        <a:ea typeface="WorkSans-Bold"/>
        <a:cs typeface="WorkSans-Bold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2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WorkSans-Bold"/>
        <a:ea typeface="WorkSans-Bold"/>
        <a:cs typeface="WorkSans-Bold"/>
      </a:majorFont>
      <a:minorFont>
        <a:latin typeface="WorkSans-Bold"/>
        <a:ea typeface="WorkSans-Bold"/>
        <a:cs typeface="WorkSans-Bold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WorkSans-Bold"/>
        <a:ea typeface="WorkSans-Bold"/>
        <a:cs typeface="WorkSans-Bold"/>
      </a:majorFont>
      <a:minorFont>
        <a:latin typeface="WorkSans-Bold"/>
        <a:ea typeface="WorkSans-Bold"/>
        <a:cs typeface="WorkSans-Bold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1091</TotalTime>
  <Words>702</Words>
  <Application>Microsoft Office PowerPoint</Application>
  <PresentationFormat>Personalizzato</PresentationFormat>
  <Paragraphs>114</Paragraphs>
  <Slides>13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13</vt:i4>
      </vt:variant>
    </vt:vector>
  </HeadingPairs>
  <TitlesOfParts>
    <vt:vector size="26" baseType="lpstr">
      <vt:lpstr>Arial</vt:lpstr>
      <vt:lpstr>Calibri</vt:lpstr>
      <vt:lpstr>Century Gothic</vt:lpstr>
      <vt:lpstr>Helvetica</vt:lpstr>
      <vt:lpstr>Helvetica Neue</vt:lpstr>
      <vt:lpstr>Montserrat</vt:lpstr>
      <vt:lpstr>Trebuchet MS</vt:lpstr>
      <vt:lpstr>Wingdings</vt:lpstr>
      <vt:lpstr>Work Sans</vt:lpstr>
      <vt:lpstr>Work Sans Medium</vt:lpstr>
      <vt:lpstr>WorkSans-Bold</vt:lpstr>
      <vt:lpstr>21_BasicWhite</vt:lpstr>
      <vt:lpstr>22_BasicWhite</vt:lpstr>
      <vt:lpstr>Open PhD 2026 Presentazione dottorati di ricerca a.a. 2026/27  Dottorato di ricerca in Scienze dell’Ingegneria Energetica e Ambientale</vt:lpstr>
      <vt:lpstr>Macro-Aree di Riferimento </vt:lpstr>
      <vt:lpstr>Area Heat and Fluid Flow </vt:lpstr>
      <vt:lpstr>Area Heat and Fluid Flow </vt:lpstr>
      <vt:lpstr>Area Materials &amp; Chemical Processing </vt:lpstr>
      <vt:lpstr>Area Materials &amp; Chemical Processing </vt:lpstr>
      <vt:lpstr>Area Materials &amp; Chemical Processing </vt:lpstr>
      <vt:lpstr>Area Energy Management &amp; Optimization </vt:lpstr>
      <vt:lpstr>Area Energy Management &amp; Optimization </vt:lpstr>
      <vt:lpstr>Area Energy Management &amp; Optimization </vt:lpstr>
      <vt:lpstr>Area Disaster Risk Reduction &amp; Resilience </vt:lpstr>
      <vt:lpstr>Contatti coordinatore:  Cristian Marchioli  cristian.marchioli@uniud.it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Titolo presentazione da scrivere su più righe massimo tre righe</dc:title>
  <dc:creator>Sabrina Di Santolo</dc:creator>
  <cp:lastModifiedBy>Francesca Del Giudice</cp:lastModifiedBy>
  <cp:revision>19</cp:revision>
  <dcterms:modified xsi:type="dcterms:W3CDTF">2026-04-28T11:18:45Z</dcterms:modified>
</cp:coreProperties>
</file>